
<file path=[Content_Types].xml><?xml version="1.0" encoding="utf-8"?>
<Types xmlns="http://schemas.openxmlformats.org/package/2006/content-types">
  <Default Extension="emf" ContentType="image/x-emf"/>
  <Default Extension="GIF" ContentType="image/gif"/>
  <Default Extension="jpe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notesSlides/notesSlide6.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7.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notesSlides/notesSlide20.xml" ContentType="application/vnd.openxmlformats-officedocument.presentationml.notesSlide+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notesSlides/notesSlide21.xml" ContentType="application/vnd.openxmlformats-officedocument.presentationml.notesSlide+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56" r:id="rId2"/>
    <p:sldId id="462" r:id="rId3"/>
    <p:sldId id="454" r:id="rId4"/>
    <p:sldId id="455" r:id="rId5"/>
    <p:sldId id="456" r:id="rId6"/>
    <p:sldId id="457" r:id="rId7"/>
    <p:sldId id="458" r:id="rId8"/>
    <p:sldId id="459" r:id="rId9"/>
    <p:sldId id="452" r:id="rId10"/>
    <p:sldId id="460" r:id="rId11"/>
    <p:sldId id="258" r:id="rId12"/>
    <p:sldId id="259" r:id="rId13"/>
    <p:sldId id="260" r:id="rId14"/>
    <p:sldId id="262" r:id="rId15"/>
    <p:sldId id="423" r:id="rId16"/>
    <p:sldId id="442" r:id="rId17"/>
    <p:sldId id="285" r:id="rId18"/>
    <p:sldId id="287" r:id="rId19"/>
    <p:sldId id="443" r:id="rId20"/>
    <p:sldId id="440" r:id="rId21"/>
    <p:sldId id="461" r:id="rId22"/>
    <p:sldId id="409" r:id="rId23"/>
    <p:sldId id="432" r:id="rId24"/>
    <p:sldId id="288" r:id="rId25"/>
    <p:sldId id="291" r:id="rId26"/>
    <p:sldId id="438" r:id="rId27"/>
    <p:sldId id="449" r:id="rId28"/>
    <p:sldId id="446" r:id="rId2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363"/>
    <p:restoredTop sz="95251"/>
  </p:normalViewPr>
  <p:slideViewPr>
    <p:cSldViewPr snapToGrid="0" snapToObjects="1">
      <p:cViewPr varScale="1">
        <p:scale>
          <a:sx n="45" d="100"/>
          <a:sy n="45" d="100"/>
        </p:scale>
        <p:origin x="280" y="968"/>
      </p:cViewPr>
      <p:guideLst/>
    </p:cSldViewPr>
  </p:slideViewPr>
  <p:notesTextViewPr>
    <p:cViewPr>
      <p:scale>
        <a:sx n="1" d="1"/>
        <a:sy n="1" d="1"/>
      </p:scale>
      <p:origin x="0" y="0"/>
    </p:cViewPr>
  </p:notesTextViewPr>
  <p:sorterViewPr>
    <p:cViewPr>
      <p:scale>
        <a:sx n="127" d="100"/>
        <a:sy n="127"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11.473"/>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5493 378 16383,'3'57'0,"0"0"0,4 6 0,4-1 0,5-5 0,3-1 0,0-7 0,0-2 0,11 17 0,-42-10 0,-26-20 0,-13-1 0,-22 18 0,-9 3 0,14-9 0,-4 2 0,1 1 0,0 1 0,1 0 0,4 0 0,11-5 0,2-1 0,6-2 0,-5 7 0,12-4 0,10 4 0,39-37 0,32-31 0,14-15 0,2-5 0,-12 16 0,-21 17 0,-8 7 0,-5 4 0,5-4 0,8-12 0,8-20 0,7-18 0,1-12 0,-3 2 0,-4 8 0,-1 4 0,0 3 0,5-8 0,17-8 0,15-3 0,7 6 0,-8 23 0,-15 18 0,-17 12 0,-11 15 0,-5 39 0,-13 5 0,-3 11 0,0-1 0,-2 6 0,0 4 0,0 15 0,0 4 0,0 1 0,-2 4 0,0 1 0,0-2 0,-1-7 0,0-2 0,-1-3 0,0-11 0,-1-3 0,-2-2 0,-5 19 0,-3-5 0,-1-13 0,-2-3 0,-1-6 0,-3-4 0,-16 34 0,2-22 0,-4-9 0,-1-5 0,-11 13 0,21-25 0,-1 2 0,-5 4 0,-2 0 0,-5 10 0,-3 1 0,-4 3 0,-3 0 0,-7 5 0,-3 0 0,-3 5 0,-1-1 0,-1-1 0,-2-2 0,23-21 0,-1 0 0,0-1 0,-19 18 0,2-2 0,5-8 0,2-2 0,10-10 0,4-2 0,-21 17 0,21-15 0,0-1 0,-12 12 0,11-10 0,-5 5 0,-15 15 0,-5 4 0,10-13 0,-3 3 0,-2 0 0,-9 6 0,-1 0 0,-2 0 0,18-17 0,-1 1 0,0-1 0,0-1 0,-19 14 0,1 0 0,1-3 0,9-7 0,2-1 0,3-2 0,-16 11 0,6-6 0,19-13 0,6-4 0,-16 11 0,27-21 0,-4-9 0,-27-1 0,14-4 0,-5 1 0,-16 7 0,-3 4 0,-11 5 0,-2 4 0,3 3 0,1 2 0,6-2 0,3 1 0,12-4 0,5-2 0,-27 17 0,31-19 0,38-13 0,93-11 0,-23-4 0,6-3 0,3-2 0,7-3 0,2-2 0,5-6 0,1-3 0,-1-2 0,0-3 0,0-2 0,-3-2 0,-4-1 0,-2-1 0,-1-1 0,22-10 0,-5-1 0,-15 5 0,-3 1 0,-2 0 0,-1-1 0,0 1 0,-1-1 0,-5 0 0,-2-2 0,2-5 0,-1-3 0,0-5 0,-3-3 0,0-6 0,-1-5 0,4-7 0,1-4 0,-16 21 0,0-1 0,2 0 0,4-4 0,1-1 0,2 1 0,1-2 0,1-1 0,0 2 0,0 2 0,-1 2 0,0 0 0,-2 5 0,-1 0 0,-1 1 0,18-21 0,-3 0 0,-6 6 0,-3 0 0,-4 0 0,-3-2 0,-3-1 0,0-2 0,0-4 0,1-2 0,3-6 0,2-2 0,-14 26 0,0 0 0,1 0 0,0-5 0,0 0 0,-1-1 0,0 1 0,-2-1 0,-1 0 0,-1 0 0,-2 0 0,-2 0 0,-1 1 0,-2 0 0,0 1 0,7-24 0,0 4 0,-4 13 0,-1 3 0,-3 14 0,-2 4 0,8-16 0,-13 21 0,-11 12 0,-3 13 0,4 7 0,25-22 0,8-22 0,-7 12 0,-1-4 0,-3-4 0,-3-2 0,-3 4 0,-3 0 0,4-41 0,-7 10 0,-3 11 0,4 13 0,4 21 0,0 17 0,4 51 0,0 45 0,-12-23 0,-3 4 0,-1 7 0,-1 0 0,-3-8 0,-1-3 0,-2 47 0,0-50 0,0 1 0,0 0 0,-1 1 0,-5 2 0,-3 2 0,-6 7 0,-5 0 0,-8 7 0,-7 2 0,-11 11 0,-6 3 0,9-20 0,-3 1 0,-2 2 0,-7 5 0,-1 1 0,-3 1 0,11-15 0,-1 0 0,-1 0 0,-1-1 0,-1 3 0,-2-1 0,0 0 0,0-1 0,0 0 0,0 0 0,0 0 0,0 0 0,-1-1 0,1 0 0,-1 0 0,0 0 0,1 0 0,0 0 0,0 0 0,0 0 0,2 0 0,1 1 0,-1-1 0,1 0 0,2-1 0,0-1 0,0 0 0,0-1 0,-12 13 0,0-1 0,1-2 0,9-9 0,1-2 0,2-4 0,-10 10 0,4-7 0,14-17 0,3-4 0,-12 14 0,5-11 0,-7 1 0,-12 8 0,25-15 0,-1 2 0,-8 8 0,-2 3 0,-8 8 0,-1 2 0,-2 6 0,-1-1 0,3-6 0,1-2 0,9-7 0,3-4 0,-14 12 0,18-26 0,-5-3 0,-18 3 0,16-7 0,-4 1 0,-7 3 0,-4 1 0,-7 4 0,-1 0 0,-4 0 0,0 1 0,6 0 0,2-1 0,4-2 0,3-2 0,-33 8 0,23-13 0,15-8 0,15-5 0,4 0 0,5 3 0,-1 1 0,-4 6 0,-1 4 0,1-4 0,25-6 0,54-5 0,5-8 0,8-3 0,19-5 0,6-4 0,-18 0 0,3-3 0,1-4 0,6-7 0,1-4 0,1-2 0,5-5 0,2-2 0,0-3 0,-18 9 0,1-2 0,0-1 0,-2-1 0,1-1 0,-2 0 0,0-2 0,0 0 0,16-12 0,0-2 0,-3-1 0,-4-1 0,-2-1 0,-2-2 0,0 0 0,-1 0 0,-1-2 0,3-3 0,1-2 0,-1 0 0,-15 16 0,-1-1 0,1 0 0,-1 0 0,18-15 0,0-1 0,-2 1 0,-4 4 0,-2 1 0,-2-1 0,-7 3 0,-2 0 0,-2-3 0,-1-4 0,-1-3 0,-3-3 0,1-9 0,-2-4 0,0-4 0,-7 11 0,0-4 0,0-2 0,0 0 0,-5 13 0,0-2 0,0 0 0,1 0 0,-1 0 0,1-2 0,1-1 0,-1 1 0,1 0 0,0 0 0,0 3 0,1 0 0,0 0 0,-1 2 0,0 3 0,4-6 0,-1 3 0,0 2 0,-1 4 0,6-8 0,-1 4 0,-2 7 0,4-4 0,-3 11 0,10-4 0,-22 34 0,-10 16 0,3 8 0,8-4 0,10-8 0,3-7 0,-4-5 0,2 0 0,9 3 0,10 4 0,3 2 0,-8 5 0,-19 1 0,-14-6 0,-8-13 0,-2-13 0,0-5 0,-4-1 0,-1 6 0,-5 7 0,0 7 0,-1 8 0,-9 5 0,-14-2 0,-21-10 0,-17-9 0,-7-8 0,5 2 0,17 10 0,17 12 0,18 6 0,7-4 0,5-8 0,0-9 0,0-5 0,0 3 0,0 3 0,2-1 0,9 0 0,8-4 0,25-16 0,-9 18 0,4-2 0,11-11 0,3-3 0,5-5 0,0 1 0,-8 5 0,-3 4 0,15-25 0,-38 36 0,-54 22 0,-61 15 0,18 15 0,-6 9 0,16-3 0,-1 3 0,-1 2 0,-1 5 0,0 3 0,1 2 0,4 0 0,2 1 0,1-1 0,-15 8 0,5-3 0,13-7 0,4-1 0,-17 10 0,30-14 0,18-2 0,-1 10 0,-8 28 0,-12 24 0,17-37 0,0 1 0,1-5 0,2-1 0,-10 25 0,14-19 0,12-19 0,16-11 0,47-22 0,0-21 0,6-15 0,-6-1 0,2-8 0,0-4 0,9-11 0,0-5 0,-3-3 0,-5-3 0,-4-2 0,-4 0 0,-10 10 0,-3 0 0,-4 3 0,3-9 0,-7 5 0,-1-21 0,-17 46 0,-12 67 0,-8 17 0,-4 11 0,-6 27 0,-3 9 0,2-17 0,-2 3 0,-2 1 0,-4 5 0,-1 1 0,0 0 0,-1 3 0,0 0 0,0 0 0,-2 1 0,0-1 0,1-1 0,1-3 0,1-2 0,0 0 0,1-5 0,0-2 0,0-1 0,1-7 0,0-1 0,-2-2 0,-13 24 0,-5-2 0,9-24 0,-4-1 0,-3 2 0,-10 7 0,-4 1 0,-4 2 0,6-10 0,-4 1 0,-1 1 0,-4 1 0,5-7 0,-3 1 0,-2 0 0,-1 0 0,-1 1 0,-6 3 0,-1 1 0,-2-1 0,-1 1 0,-1-2 0,10-8 0,-1-1 0,-1 1 0,0-2 0,0 1 0,0-1 0,0-1 0,0 0 0,0-1 0,0 0 0,0 0 0,1-1 0,-10 8 0,0-1 0,1-1 0,0 1 0,0 0 0,-1 0 0,-1 1 0,1-1 0,0 1 0,2 0 0,2-1 0,2 1 0,0-1 0,1 1 0,0 1 0,-1 0 0,1 2 0,-1-1 0,2 1 0,-1-1 0,3-1 0,0-1 0,1 0 0,0-1 0,2 0 0,-9 8 0,1-1 0,2-1 0,1-2 0,6-5 0,1-3 0,1-1 0,3-2 0,-1 0 0,2-2 0,5-4 0,-5 7 0,8-8 0,-8 1 0,27-20 0,7-1 0,4 2 0,7 6 0,-3-3 0,5-12 0,52-9 0,4-10 0,11-7 0,14-6 0,12-6 0,3-2 0,-9 1 0,2-2 0,2-1 0,1-3 0,-8 2 0,1-1 0,1-2 0,-1-1 0,1 0 0,-1-2 0,0-1 0,1 0 0,-3-1 0,-1 1 0,8-6 0,-2 0 0,-2 0 0,-2 0 0,14-10 0,-4 0 0,-6 1 0,-18 10 0,-4 1 0,-5 2 0,2-4 0,-7 3 0,3-11 0,-31 19 0,-12 11 0,-2 1 0,23-30 0,17-5 0,15-10 0,-10 14 0,7-5 0,4-3 0,2-1 0,-1 2 0,2-3 0,4-1 0,0 0 0,2-1 0,-6 6 0,1 0 0,2-1 0,0 1 0,-1-1 0,0 2 0,9-9 0,1 1 0,-1 0 0,-2 1 0,-3 3 0,4-3 0,-2 2 0,-3 2 0,-4 4 0,3-3 0,-4 5 0,-6 5 0,-3 1 0,-9 9 0,-8 6 0,-36 28 0,-53 43 0,-7 4 0,-12 9 0,0 3 0,-8 6 0,-3 3 0,8-7 0,-2 3 0,-2 1 0,-3 2 0,18-14 0,-3 1 0,-1 1 0,0 1 0,-1 0 0,2 0 0,-2 0 0,1 1 0,-1 0 0,0 0 0,1-1 0,1 0 0,-9 7 0,0 0 0,1-1 0,1 0 0,0-1 0,5-4 0,-1 1 0,1-1 0,2-3 0,4-2 0,-19 15 0,5-5 0,3-3 0,12-9 0,2-1 0,5-5 0,-4 1 0,10-6 0,6 1 0,77-50 0,39-23 0,2-2 0,-6 3 0,1-4 0,9-4 0,-4 2 0,8-5 0,4-2 0,1 0 0,-5 0 0,-7 5 0,-1 1 0,-1-1 0,-1 0 0,-1 0 0,13-8 0,0-1 0,-3 1 0,-3 1 0,-11 7 0,-1 1 0,-4 0 0,-4 3 0,0-3 0,-5 2 0,-5 3 0,0 1 0,-10 5 0,-10 2 0,-69 45 0,-27 17 0,-8 7 0,-8 5 0,1-1 0,-7 4 0,1 2 0,6-2 0,2 2 0,2-2 0,10-5 0,1-1 0,5-1 0,-15 13 0,7-3 0,15-11 0,7-1 0,-14 25 0,24-19 0,4-7 0,-1 3 0,-19 8 0,-12 8 0,0-2 0,5-16 0,20-18 0,18-9 0,7-2 0,-1 11 0,-12 21 0,-5 10 0,7 2 0,11-4 0,10-16 0,5-8 0,8-7 0,6-6 0,11-1 0,13-2 0,28-4 0,-18-4 0,5-1 0,11-1 0,3-1 0,8 0 0,2 0 0,2 0 0,2 0 0,4 0 0,0 0 0,1 0 0,0 0 0,3 0 0,0 0 0,-4 0 0,0 0 0,0-3 0,0-2 0,1-4 0,1-6 0,-1-7 0,-1-7 0,1-7 0,-2-5 0,-4-6 0,-1-4 0,-2-4 0,-2-3 0,0-3 0,-1 0 0,1-3 0,1 2 0,1 3 0,0 1 0,-1 6 0,-2 4 0,-11 9 0,-3 4 0,-12 8 0,-4 3 0,18-14 0,-13-5 0,8-26 0,-19 18 0,3-4 0,6-12 0,3-1 0,5-4 0,1 0 0,1 4 0,-1 3 0,-10 12 0,-2 5 0,27-18 0,-26 32 0,-29 21 0,-60 22 0,-33 17 0,14 6 0,-5 8 0,-6 4 0,-6-1 0,-6 4 0,-2 2 0,1 3 0,17-5 0,0 2 0,0 1 0,1 1 0,1-1 0,-12 9 0,1 1 0,2-1 0,3-2 0,12-8 0,1-1 0,3-1 0,1-1 0,-7 5 0,3-2 0,3-2 0,-12 12 0,5-2 0,9-7 0,2-2 0,8-6 0,4-2 0,-26 27 0,25-26 0,55-51 0,31-28 0,18-16 0,5-4 0,9-7 0,4-4 0,-19 18 0,3-2 0,3-2 0,1-1 0,0-1 0,6-4 0,2-2 0,1-1 0,0 1 0,-1-1 0,0 1 0,-1-1 0,1 1 0,-1 0 0,-2 2 0,-5 5 0,-1 1 0,-1 0 0,-1 3 0,-3 0 0,4-2 0,-3 1 0,-2 3 0,-3 2 0,0 1 0,-3 3 0,-6 6 0,-1 3 0,-9 7 0,-8 4 0,-43 18 0,-54 20 0,6 8 0,-9 7 0,12-2 0,-3 4 0,0 1 0,-5 4 0,-1 2 0,2-1 0,-23 17 0,5-5 0,23-13 0,9-20 0,6-65 0,59-35 0,26-23 0,-11 35 0,6-5 0,5-3 0,2 0 0,-2 6 0,3-3 0,3 1 0,1-1 0,1 3 0,1 2 0,2 0 0,2 1 0,-1 3 0,-1 3 0,3-3 0,0 4 0,-2 2 0,-2 5 0,0 1 0,-3 4 0,-5 7 0,23-17 0,-62 71 0,-28 25 0,-17 13 0,-14 15 0,-8 5 0,15-17 0,-2 2 0,0-1 0,-21 21 0,3-4 0,17-17 0,9-7 0,9-7 0,84-74 0,9-10 0,11-7 0,-12 8 0,4-2 0,0 1 0,-3 2 0,1 1 0,-3 4 0,9-5 0,-7 8 0,4 8 0,-79 71 0,-18 5 0,-12 6 0,-13 11 0,-5 1 0,0 2 0,1-2 0,16-15 0,5-5 0,-4 11 0,26-20 0,7-7 0,-20 21 0,2-8 0,-6 6 0,-14 14 0,-5 4 0,-8 6 0,-2 2 0,18-24 0,0-1 0,-2 0 0,0-2 0,-1-1 0,-1 0 0,-1 2 0,-1-1 0,-3 1 0,-5 2 0,-4 0 0,1 0 0,-2 2 0,0 0 0,0 0 0,-3 3 0,-1 0 0,1 0 0,5-5 0,1 0 0,3-2 0,-15 15 0,5-4 0,18-14 0,7-5 0,-3 8 0,37-22 0,39-13 0,37-24 0,-17-1 0,3-4 0,6-3 0,-1-3 0,-3-1 0,-1 0 0,36-13 0,-18 11 0,-16 11 0,-16 8 0,-10 4 0,11 2 0,26 0 0,-12-5 0,4-3 0,11-4 0,2-2 0,-1-3 0,-1-1 0,-7-1 0,-4 1 0,17-5 0,-47 15 0,-90 41 0,12-5 0,-10 7 0,-4 3 0,1-2 0,-5 4 0,-2 1 0,-1 1 0,6-3 0,-2 2 0,-1 1 0,0 0 0,1-1 0,-15 9 0,-1-1 0,2 0 0,3-1 0,10-7 0,1-1 0,3-2 0,2-1 0,-5 4 0,3-1 0,6-4 0,-2 3 0,8-4 0,-7 7 0,33-24 0,21-13 0,52-19 0,29-12 0,-10 2 0,5-2 0,2 1 0,6-2 0,-4 1 0,12-7 0,-7 3 0,-20 9 0,-7 2 0,8-4 0,-35 14 0,-16 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11.473"/>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5493 378 16383,'3'57'0,"0"0"0,4 6 0,4-1 0,5-5 0,3-1 0,0-7 0,0-2 0,11 17 0,-42-10 0,-26-20 0,-13-1 0,-22 18 0,-9 3 0,14-9 0,-4 2 0,1 1 0,0 1 0,1 0 0,4 0 0,11-5 0,2-1 0,6-2 0,-5 7 0,12-4 0,10 4 0,39-37 0,32-31 0,14-15 0,2-5 0,-12 16 0,-21 17 0,-8 7 0,-5 4 0,5-4 0,8-12 0,8-20 0,7-18 0,1-12 0,-3 2 0,-4 8 0,-1 4 0,0 3 0,5-8 0,17-8 0,15-3 0,7 6 0,-8 23 0,-15 18 0,-17 12 0,-11 15 0,-5 39 0,-13 5 0,-3 11 0,0-1 0,-2 6 0,0 4 0,0 15 0,0 4 0,0 1 0,-2 4 0,0 1 0,0-2 0,-1-7 0,0-2 0,-1-3 0,0-11 0,-1-3 0,-2-2 0,-5 19 0,-3-5 0,-1-13 0,-2-3 0,-1-6 0,-3-4 0,-16 34 0,2-22 0,-4-9 0,-1-5 0,-11 13 0,21-25 0,-1 2 0,-5 4 0,-2 0 0,-5 10 0,-3 1 0,-4 3 0,-3 0 0,-7 5 0,-3 0 0,-3 5 0,-1-1 0,-1-1 0,-2-2 0,23-21 0,-1 0 0,0-1 0,-19 18 0,2-2 0,5-8 0,2-2 0,10-10 0,4-2 0,-21 17 0,21-15 0,0-1 0,-12 12 0,11-10 0,-5 5 0,-15 15 0,-5 4 0,10-13 0,-3 3 0,-2 0 0,-9 6 0,-1 0 0,-2 0 0,18-17 0,-1 1 0,0-1 0,0-1 0,-19 14 0,1 0 0,1-3 0,9-7 0,2-1 0,3-2 0,-16 11 0,6-6 0,19-13 0,6-4 0,-16 11 0,27-21 0,-4-9 0,-27-1 0,14-4 0,-5 1 0,-16 7 0,-3 4 0,-11 5 0,-2 4 0,3 3 0,1 2 0,6-2 0,3 1 0,12-4 0,5-2 0,-27 17 0,31-19 0,38-13 0,93-11 0,-23-4 0,6-3 0,3-2 0,7-3 0,2-2 0,5-6 0,1-3 0,-1-2 0,0-3 0,0-2 0,-3-2 0,-4-1 0,-2-1 0,-1-1 0,22-10 0,-5-1 0,-15 5 0,-3 1 0,-2 0 0,-1-1 0,0 1 0,-1-1 0,-5 0 0,-2-2 0,2-5 0,-1-3 0,0-5 0,-3-3 0,0-6 0,-1-5 0,4-7 0,1-4 0,-16 21 0,0-1 0,2 0 0,4-4 0,1-1 0,2 1 0,1-2 0,1-1 0,0 2 0,0 2 0,-1 2 0,0 0 0,-2 5 0,-1 0 0,-1 1 0,18-21 0,-3 0 0,-6 6 0,-3 0 0,-4 0 0,-3-2 0,-3-1 0,0-2 0,0-4 0,1-2 0,3-6 0,2-2 0,-14 26 0,0 0 0,1 0 0,0-5 0,0 0 0,-1-1 0,0 1 0,-2-1 0,-1 0 0,-1 0 0,-2 0 0,-2 0 0,-1 1 0,-2 0 0,0 1 0,7-24 0,0 4 0,-4 13 0,-1 3 0,-3 14 0,-2 4 0,8-16 0,-13 21 0,-11 12 0,-3 13 0,4 7 0,25-22 0,8-22 0,-7 12 0,-1-4 0,-3-4 0,-3-2 0,-3 4 0,-3 0 0,4-41 0,-7 10 0,-3 11 0,4 13 0,4 21 0,0 17 0,4 51 0,0 45 0,-12-23 0,-3 4 0,-1 7 0,-1 0 0,-3-8 0,-1-3 0,-2 47 0,0-50 0,0 1 0,0 0 0,-1 1 0,-5 2 0,-3 2 0,-6 7 0,-5 0 0,-8 7 0,-7 2 0,-11 11 0,-6 3 0,9-20 0,-3 1 0,-2 2 0,-7 5 0,-1 1 0,-3 1 0,11-15 0,-1 0 0,-1 0 0,-1-1 0,-1 3 0,-2-1 0,0 0 0,0-1 0,0 0 0,0 0 0,0 0 0,0 0 0,-1-1 0,1 0 0,-1 0 0,0 0 0,1 0 0,0 0 0,0 0 0,0 0 0,2 0 0,1 1 0,-1-1 0,1 0 0,2-1 0,0-1 0,0 0 0,0-1 0,-12 13 0,0-1 0,1-2 0,9-9 0,1-2 0,2-4 0,-10 10 0,4-7 0,14-17 0,3-4 0,-12 14 0,5-11 0,-7 1 0,-12 8 0,25-15 0,-1 2 0,-8 8 0,-2 3 0,-8 8 0,-1 2 0,-2 6 0,-1-1 0,3-6 0,1-2 0,9-7 0,3-4 0,-14 12 0,18-26 0,-5-3 0,-18 3 0,16-7 0,-4 1 0,-7 3 0,-4 1 0,-7 4 0,-1 0 0,-4 0 0,0 1 0,6 0 0,2-1 0,4-2 0,3-2 0,-33 8 0,23-13 0,15-8 0,15-5 0,4 0 0,5 3 0,-1 1 0,-4 6 0,-1 4 0,1-4 0,25-6 0,54-5 0,5-8 0,8-3 0,19-5 0,6-4 0,-18 0 0,3-3 0,1-4 0,6-7 0,1-4 0,1-2 0,5-5 0,2-2 0,0-3 0,-18 9 0,1-2 0,0-1 0,-2-1 0,1-1 0,-2 0 0,0-2 0,0 0 0,16-12 0,0-2 0,-3-1 0,-4-1 0,-2-1 0,-2-2 0,0 0 0,-1 0 0,-1-2 0,3-3 0,1-2 0,-1 0 0,-15 16 0,-1-1 0,1 0 0,-1 0 0,18-15 0,0-1 0,-2 1 0,-4 4 0,-2 1 0,-2-1 0,-7 3 0,-2 0 0,-2-3 0,-1-4 0,-1-3 0,-3-3 0,1-9 0,-2-4 0,0-4 0,-7 11 0,0-4 0,0-2 0,0 0 0,-5 13 0,0-2 0,0 0 0,1 0 0,-1 0 0,1-2 0,1-1 0,-1 1 0,1 0 0,0 0 0,0 3 0,1 0 0,0 0 0,-1 2 0,0 3 0,4-6 0,-1 3 0,0 2 0,-1 4 0,6-8 0,-1 4 0,-2 7 0,4-4 0,-3 11 0,10-4 0,-22 34 0,-10 16 0,3 8 0,8-4 0,10-8 0,3-7 0,-4-5 0,2 0 0,9 3 0,10 4 0,3 2 0,-8 5 0,-19 1 0,-14-6 0,-8-13 0,-2-13 0,0-5 0,-4-1 0,-1 6 0,-5 7 0,0 7 0,-1 8 0,-9 5 0,-14-2 0,-21-10 0,-17-9 0,-7-8 0,5 2 0,17 10 0,17 12 0,18 6 0,7-4 0,5-8 0,0-9 0,0-5 0,0 3 0,0 3 0,2-1 0,9 0 0,8-4 0,25-16 0,-9 18 0,4-2 0,11-11 0,3-3 0,5-5 0,0 1 0,-8 5 0,-3 4 0,15-25 0,-38 36 0,-54 22 0,-61 15 0,18 15 0,-6 9 0,16-3 0,-1 3 0,-1 2 0,-1 5 0,0 3 0,1 2 0,4 0 0,2 1 0,1-1 0,-15 8 0,5-3 0,13-7 0,4-1 0,-17 10 0,30-14 0,18-2 0,-1 10 0,-8 28 0,-12 24 0,17-37 0,0 1 0,1-5 0,2-1 0,-10 25 0,14-19 0,12-19 0,16-11 0,47-22 0,0-21 0,6-15 0,-6-1 0,2-8 0,0-4 0,9-11 0,0-5 0,-3-3 0,-5-3 0,-4-2 0,-4 0 0,-10 10 0,-3 0 0,-4 3 0,3-9 0,-7 5 0,-1-21 0,-17 46 0,-12 67 0,-8 17 0,-4 11 0,-6 27 0,-3 9 0,2-17 0,-2 3 0,-2 1 0,-4 5 0,-1 1 0,0 0 0,-1 3 0,0 0 0,0 0 0,-2 1 0,0-1 0,1-1 0,1-3 0,1-2 0,0 0 0,1-5 0,0-2 0,0-1 0,1-7 0,0-1 0,-2-2 0,-13 24 0,-5-2 0,9-24 0,-4-1 0,-3 2 0,-10 7 0,-4 1 0,-4 2 0,6-10 0,-4 1 0,-1 1 0,-4 1 0,5-7 0,-3 1 0,-2 0 0,-1 0 0,-1 1 0,-6 3 0,-1 1 0,-2-1 0,-1 1 0,-1-2 0,10-8 0,-1-1 0,-1 1 0,0-2 0,0 1 0,0-1 0,0-1 0,0 0 0,0-1 0,0 0 0,0 0 0,1-1 0,-10 8 0,0-1 0,1-1 0,0 1 0,0 0 0,-1 0 0,-1 1 0,1-1 0,0 1 0,2 0 0,2-1 0,2 1 0,0-1 0,1 1 0,0 1 0,-1 0 0,1 2 0,-1-1 0,2 1 0,-1-1 0,3-1 0,0-1 0,1 0 0,0-1 0,2 0 0,-9 8 0,1-1 0,2-1 0,1-2 0,6-5 0,1-3 0,1-1 0,3-2 0,-1 0 0,2-2 0,5-4 0,-5 7 0,8-8 0,-8 1 0,27-20 0,7-1 0,4 2 0,7 6 0,-3-3 0,5-12 0,52-9 0,4-10 0,11-7 0,14-6 0,12-6 0,3-2 0,-9 1 0,2-2 0,2-1 0,1-3 0,-8 2 0,1-1 0,1-2 0,-1-1 0,1 0 0,-1-2 0,0-1 0,1 0 0,-3-1 0,-1 1 0,8-6 0,-2 0 0,-2 0 0,-2 0 0,14-10 0,-4 0 0,-6 1 0,-18 10 0,-4 1 0,-5 2 0,2-4 0,-7 3 0,3-11 0,-31 19 0,-12 11 0,-2 1 0,23-30 0,17-5 0,15-10 0,-10 14 0,7-5 0,4-3 0,2-1 0,-1 2 0,2-3 0,4-1 0,0 0 0,2-1 0,-6 6 0,1 0 0,2-1 0,0 1 0,-1-1 0,0 2 0,9-9 0,1 1 0,-1 0 0,-2 1 0,-3 3 0,4-3 0,-2 2 0,-3 2 0,-4 4 0,3-3 0,-4 5 0,-6 5 0,-3 1 0,-9 9 0,-8 6 0,-36 28 0,-53 43 0,-7 4 0,-12 9 0,0 3 0,-8 6 0,-3 3 0,8-7 0,-2 3 0,-2 1 0,-3 2 0,18-14 0,-3 1 0,-1 1 0,0 1 0,-1 0 0,2 0 0,-2 0 0,1 1 0,-1 0 0,0 0 0,1-1 0,1 0 0,-9 7 0,0 0 0,1-1 0,1 0 0,0-1 0,5-4 0,-1 1 0,1-1 0,2-3 0,4-2 0,-19 15 0,5-5 0,3-3 0,12-9 0,2-1 0,5-5 0,-4 1 0,10-6 0,6 1 0,77-50 0,39-23 0,2-2 0,-6 3 0,1-4 0,9-4 0,-4 2 0,8-5 0,4-2 0,1 0 0,-5 0 0,-7 5 0,-1 1 0,-1-1 0,-1 0 0,-1 0 0,13-8 0,0-1 0,-3 1 0,-3 1 0,-11 7 0,-1 1 0,-4 0 0,-4 3 0,0-3 0,-5 2 0,-5 3 0,0 1 0,-10 5 0,-10 2 0,-69 45 0,-27 17 0,-8 7 0,-8 5 0,1-1 0,-7 4 0,1 2 0,6-2 0,2 2 0,2-2 0,10-5 0,1-1 0,5-1 0,-15 13 0,7-3 0,15-11 0,7-1 0,-14 25 0,24-19 0,4-7 0,-1 3 0,-19 8 0,-12 8 0,0-2 0,5-16 0,20-18 0,18-9 0,7-2 0,-1 11 0,-12 21 0,-5 10 0,7 2 0,11-4 0,10-16 0,5-8 0,8-7 0,6-6 0,11-1 0,13-2 0,28-4 0,-18-4 0,5-1 0,11-1 0,3-1 0,8 0 0,2 0 0,2 0 0,2 0 0,4 0 0,0 0 0,1 0 0,0 0 0,3 0 0,0 0 0,-4 0 0,0 0 0,0-3 0,0-2 0,1-4 0,1-6 0,-1-7 0,-1-7 0,1-7 0,-2-5 0,-4-6 0,-1-4 0,-2-4 0,-2-3 0,0-3 0,-1 0 0,1-3 0,1 2 0,1 3 0,0 1 0,-1 6 0,-2 4 0,-11 9 0,-3 4 0,-12 8 0,-4 3 0,18-14 0,-13-5 0,8-26 0,-19 18 0,3-4 0,6-12 0,3-1 0,5-4 0,1 0 0,1 4 0,-1 3 0,-10 12 0,-2 5 0,27-18 0,-26 32 0,-29 21 0,-60 22 0,-33 17 0,14 6 0,-5 8 0,-6 4 0,-6-1 0,-6 4 0,-2 2 0,1 3 0,17-5 0,0 2 0,0 1 0,1 1 0,1-1 0,-12 9 0,1 1 0,2-1 0,3-2 0,12-8 0,1-1 0,3-1 0,1-1 0,-7 5 0,3-2 0,3-2 0,-12 12 0,5-2 0,9-7 0,2-2 0,8-6 0,4-2 0,-26 27 0,25-26 0,55-51 0,31-28 0,18-16 0,5-4 0,9-7 0,4-4 0,-19 18 0,3-2 0,3-2 0,1-1 0,0-1 0,6-4 0,2-2 0,1-1 0,0 1 0,-1-1 0,0 1 0,-1-1 0,1 1 0,-1 0 0,-2 2 0,-5 5 0,-1 1 0,-1 0 0,-1 3 0,-3 0 0,4-2 0,-3 1 0,-2 3 0,-3 2 0,0 1 0,-3 3 0,-6 6 0,-1 3 0,-9 7 0,-8 4 0,-43 18 0,-54 20 0,6 8 0,-9 7 0,12-2 0,-3 4 0,0 1 0,-5 4 0,-1 2 0,2-1 0,-23 17 0,5-5 0,23-13 0,9-20 0,6-65 0,59-35 0,26-23 0,-11 35 0,6-5 0,5-3 0,2 0 0,-2 6 0,3-3 0,3 1 0,1-1 0,1 3 0,1 2 0,2 0 0,2 1 0,-1 3 0,-1 3 0,3-3 0,0 4 0,-2 2 0,-2 5 0,0 1 0,-3 4 0,-5 7 0,23-17 0,-62 71 0,-28 25 0,-17 13 0,-14 15 0,-8 5 0,15-17 0,-2 2 0,0-1 0,-21 21 0,3-4 0,17-17 0,9-7 0,9-7 0,84-74 0,9-10 0,11-7 0,-12 8 0,4-2 0,0 1 0,-3 2 0,1 1 0,-3 4 0,9-5 0,-7 8 0,4 8 0,-79 71 0,-18 5 0,-12 6 0,-13 11 0,-5 1 0,0 2 0,1-2 0,16-15 0,5-5 0,-4 11 0,26-20 0,7-7 0,-20 21 0,2-8 0,-6 6 0,-14 14 0,-5 4 0,-8 6 0,-2 2 0,18-24 0,0-1 0,-2 0 0,0-2 0,-1-1 0,-1 0 0,-1 2 0,-1-1 0,-3 1 0,-5 2 0,-4 0 0,1 0 0,-2 2 0,0 0 0,0 0 0,-3 3 0,-1 0 0,1 0 0,5-5 0,1 0 0,3-2 0,-15 15 0,5-4 0,18-14 0,7-5 0,-3 8 0,37-22 0,39-13 0,37-24 0,-17-1 0,3-4 0,6-3 0,-1-3 0,-3-1 0,-1 0 0,36-13 0,-18 11 0,-16 11 0,-16 8 0,-10 4 0,11 2 0,26 0 0,-12-5 0,4-3 0,11-4 0,2-2 0,-1-3 0,-1-1 0,-7-1 0,-4 1 0,17-5 0,-47 15 0,-90 41 0,12-5 0,-10 7 0,-4 3 0,1-2 0,-5 4 0,-2 1 0,-1 1 0,6-3 0,-2 2 0,-1 1 0,0 0 0,1-1 0,-15 9 0,-1-1 0,2 0 0,3-1 0,10-7 0,1-1 0,3-2 0,2-1 0,-5 4 0,3-1 0,6-4 0,-2 3 0,8-4 0,-7 7 0,33-24 0,21-13 0,52-19 0,29-12 0,-10 2 0,5-2 0,2 1 0,6-2 0,-4 1 0,12-7 0,-7 3 0,-20 9 0,-7 2 0,8-4 0,-35 14 0,-16 4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34.60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3415 2697 16383,'-87'0'0,"38"0"0,-2 0 0,-8 0 0,0 0 0,1 0 0,1 0 0,5 0 0,3 0 0,-16 7 0,32 11 0,20 17 0,13 19 0,0 8 0,0 1 0,3-12 0,1-19 0,2-14 0,-2-7 0,-2 21 0,-14 21 0,-12 32 0,-9 7 0,-4-7 0,11-18 0,2-7 0,-10 22 0,12-26 0,-4 4 0,-13 13 0,-7 2 0,8-20 0,-4 0 0,-4-3 0,-5 0 0,-5-4 0,-3-3 0,-3-4 0,-3-3 0,-1-4 0,0-4 0,-1-3 0,0-2 0,-25 6 0,3-2 0,12-4 0,5 0 0,13-2 0,7 4 0,-11 33 0,32 19 0,30-26 0,9 2 0,9 6 0,7-1 0,3-2 0,4-3 0,3-8 0,0-4 0,17 12 0,-24-23 0,-33-6 0,-67 4 0,7-4 0,-8 2 0,12-4 0,-2 2 0,-1 2 0,-6 5 0,0 3 0,3 3 0,6 3 0,3 3 0,5 2 0,-13 21 0,9 5 0,11 3 0,10 3 0,11-1 0,8 1 0,6-1 0,5 0 0,0-4 0,2-3 0,4-11 0,1-4 0,-7 26 0,-6-30 0,-8-16 0,-6-2 0,2 24 0,14-8 0,3 8 0,1 21 0,4 8 0,1-18 0,1 3 0,1 0 0,2 4 0,2 0 0,1 0 0,1-5 0,2-1 0,2-3 0,7 21 0,4-6 0,2-17 0,1-8 0,17 15 0,-14-18 0,-12 23 0,-6-13 0,2 8 0,9 22 0,7 4 0,-2-29 0,3 0 0,2-3 0,15 16 0,2-9 0,-12-26 0,-4-9 0,-6-3 0,-37-22 0,-10 27 0,5 43 0,11-28 0,3 2 0,3 5 0,3-1 0,3-8 0,4-4 0,12 14 0,-1-26 0,-6-17 0,-5-1 0,5 31 0,16 32 0,-7-30 0,1 2 0,3-1 0,2-3 0,26 26 0,-12-27 0,-17-15 0,-12 4 0,-10 38 0,-2-10 0,2 10 0,1-7 0,2 5 0,1 3 0,3 13 0,1 4 0,5 1 0,-2-20 0,3 0 0,2 0 0,3-1 0,2 0 0,3 0 0,1-3 0,4-2 0,11 12 0,4-3 0,0-6 0,-5-14 0,-1-3 0,-2-4 0,6 10 0,-4-2 0,-5-6 0,-2 1 0,1 4 0,3 1 0,7 4 0,5-2 0,3-6 0,0-4 0,-7-11 0,-1-3 0,-4-6 0,0-2 0,1-1 0,1 0 0,-1 0 0,1 1 0,2 2 0,0 1 0,2 0 0,-1 1 0,-2-2 0,-1 0 0,-1 1 0,-1 0 0,1 2 0,-1 1 0,3 5 0,1 1 0,7 4 0,0-1 0,1 2 0,-1-1 0,-2-4 0,-3 0 0,-8-6 0,-3-2 0,27 22 0,-1 0 0,13 5 0,-32-25 0,1 0 0,-2 1 0,0-2 0,30 26 0,-17-14 0,-13-10 0,-2 1 0,0-4 0,0 3 0,5-4 0,2 0 0,5 0 0,0 0 0,2 0 0,6 1 0,1 4 0,4-2 0,-2-3 0,-5-7 0,-8-5 0,1-6 0,0-1 0,5 0 0,13 2 0,1 6 0,9-4 0,-1 1 0,-5-5 0,-1-1 0,-7 0 0,-5-1 0,-7 0 0,-6-1 0,0 0 0,13 1 0,14 1 0,6 2 0,-5 3 0,-12-5 0,-17 0 0,-8-4 0,-4-3 0,5 0 0,16-4 0,21-1 0,15 0 0,-40 0 0,2 0 0,2 0 0,0 0 0,-4 0 0,-1 0 0,43 0 0,-22 0 0,-13 0 0,0 0 0,3-2 0,6-5 0,1-5 0,2-8 0,0-3 0,-1 2 0,-3 1 0,-7 6 0,-7 2 0,-1-3 0,3 3 0,10-4 0,13 0 0,9-3 0,-39 5 0,1-1 0,1-3 0,0 1 0,3-2 0,0 0 0,3-1 0,1-1 0,-4 1 0,1-1 0,-1-2 0,1-2 0,2-2 0,1-1 0,2-1 0,0 0 0,6-1 0,2-1 0,1 1 0,0 0 0,-4 0 0,-2-2 0,0 2 0,-1-2 0,-3 0 0,0-2 0,2 0 0,1-2 0,5-1 0,1 0 0,1-4 0,0 1 0,2-1 0,1 0 0,4 0 0,1-1 0,1-2 0,1 1 0,-1 2 0,0 2 0,-4 3 0,-2 1 0,-10 5 0,-2 1 0,-8 8 0,-2 2 0,34-14 0,-19 8 0,-12 6 0,-7 2 0,-4 1 0,0 5 0,-1 0 0,1 4 0,0 1 0,-4 1 0,-2-2 0,5 1 0,3 1 0,4 0 0,-25 5 0,-92 14 0,1 5 0,7-6 0,-2 0 0,-12 8 0,-5-12 0,-18-6 0,38-3 0,-3 0 0,-13 0 0,-4 0 0,-16 0 0,-5 0 0,25 2 0,-1 2 0,-3 2 0,-6 3 0,-2 2 0,2 3 0,2 2 0,1 3 0,3 2 0,11 0 0,4 2 0,3 0 0,-11 8 0,8 0 0,-11 10 0,24-12 0,-27 22 0,16-11 0,-6 4 0,11-5 0,-2 2 0,-1 1 0,-3 4 0,-1 0 0,4-1 0,-17 13 0,7-4 0,22-13 0,7-3 0,-1 8 0,38-24 0,43 0 0,6-8 0,9 1 0,15 4 0,5 2 0,8 1 0,2 0 0,1-1 0,0-2 0,-3-3 0,1 0 0,7-3 0,3 1 0,-24-3 0,0 0 0,1 1 0,0-1 0,0 1 0,0-1 0,30 4 0,-1-2 0,-5-2 0,-1-4 0,-1-4 0,0-7 0,5-12 0,0-8 0,-27 1 0,0-4 0,0-3 0,3-8 0,0-4 0,-1-4 0,3-5 0,-1-3 0,-1-1 0,-1 1 0,0 0 0,0 1 0,-2 1 0,0 0 0,-1 2 0,-4 6 0,-1 1 0,0 2 0,20-12 0,-1 4 0,-7 7 0,-3 2 0,-6 4 0,-1-2 0,-3-1 0,0-2 0,0 1 0,0-1 0,-3-3 0,-2-1 0,-2 1 0,-1-1 0,0-2 0,0-2 0,1-5 0,0-4 0,6-9 0,0-4 0,-16 16 0,0-3 0,-1-2 0,0-4 0,0-3 0,-1-1 0,-1-1 0,-1-1 0,-1 1 0,-4 3 0,0 0 0,-2 2 0,11-23 0,-2 3 0,-4 12 0,-1 3 0,-2 3 0,-1 1 0,0 2 0,1 2 0,2-1 0,1 1 0,1-1 0,0 1 0,-2 5 0,-1 2 0,-3 2 0,-2 1 0,-4 4 0,-3-1 0,0-4 0,-1-2 0,0-4 0,0-1 0,1-2 0,-1-2 0,-2-2 0,-1 0 0,0 0 0,-1-2 0,0-2 0,-2-1 0,-2-3 0,0 0 0,0 4 0,-3 3 0,-2 9 0,-3 2 0,1-36 0,-5 11 0,-4 0 0,3-4 0,3 3 0,4-5 0,7-11 0,-7 40 0,0-3 0,5-13 0,2-5 0,0-11 0,0-2 0,1-3 0,-1-2 0,0-1 0,-1 0 0,-3 10 0,0 2 0,0 6 0,-1 1 0,-2 4 0,-1 2 0,-3 10 0,-1 2 0,-2 6 0,-1 2 0,-2-25 0,0 18 0,0 11 0,-3 0 0,-10-4 0,-13-9 0,-12-22 0,14 29 0,0-5 0,-2-13 0,1-4 0,-1-11 0,0-2 0,-1-5 0,0 1 0,1-1 0,-1-1 0,6 31 0,-1-1 0,-1-1 0,-2-7 0,-1-1 0,-1-1 0,-3-6 0,-1 0 0,-2-1 0,-1-3 0,-2 0 0,-1 0 0,2 4 0,0 0 0,-2 3 0,2 8 0,-2 3 0,2 3 0,-7-12 0,1 6 0,8 15 0,1 5 0,1 4 0,-2 2 0,-1 2 0,-2 1 0,-5-7 0,-3 0 0,-1 2 0,-3 0 0,-11-6 0,-2 0 0,-3-3 0,-2 0 0,-5 0 0,0-1 0,3 1 0,2 2 0,11 8 0,1 1 0,-1-3 0,2-3 0,0-6 0,1-3 0,-1-3 0,3-2 0,4-1 0,3-1 0,3 4 0,2 2 0,5 5 0,1 2 0,3 3 0,0 1 0,-2 2 0,0 1 0,1 1 0,1 2 0,-2 1 0,0 0 0,1 2 0,0 0 0,-2 1 0,-2 2 0,-7-2 0,-3 1 0,-4 1 0,-4 1 0,-5-1 0,-2 1 0,1 1 0,0 2 0,1 1 0,-1 2 0,1 2 0,1 1 0,1 2 0,0 1 0,4 1 0,0-1 0,-36-22 0,13 6 0,7 7 0,-1 6 0,-7 5 0,-13 4 0,36 7 0,0-1 0,-3 1 0,0-1 0,3 0 0,2 0 0,-37-13 0,13 4 0,0-4 0,-19-7 0,39 14 0,-1 0 0,-1-2 0,-1 0 0,5 4 0,1 1 0,-31-8 0,12 2 0,-9 8 0,-17-4 0,38 8 0,-2 0 0,-12 0 0,-2-1 0,-3-2 0,-1 0 0,0 2 0,0 1 0,2 2 0,2 1 0,7 0 0,2 0 0,3 1 0,1-1 0,2-2 0,2-2 0,3 0 0,0 0 0,-2 0 0,0 2 0,-1 0 0,-2 0 0,-2 2 0,-2 1 0,-5 2 0,0 0 0,-1-2 0,-1 0 0,1 1 0,1 0 0,5-1 0,2-1 0,9-2 0,1 0 0,-36-6 0,13-2 0,7-2 0,11 1 0,25 1 0,29 1 0,31 2 0,20-3 0,18-5 0,-14 6 0,6 1 0,8 0 0,2 1 0,5 2 0,1 3 0,-1 1 0,-2 3 0,-8 3 0,0 2 0,10 3 0,2 4 0,12 8 0,3 7 0,-24-4 0,1 2 0,1 2 0,3 2 0,1 1 0,1 1 0,2 0 0,1 1 0,2-2 0,1-2 0,1-1 0,1 0 0,6-1 0,0 0 0,1-1 0,2 0 0,0 0 0,-1-2 0,-5-2 0,-2-3 0,-1 0 0,-10-2 0,-2 0 0,-3-1 0,13 1 0,-3 1 0,-6 1 0,1 4 0,7 8 0,3 4 0,-18-4 0,2 1 0,-1 1 0,-2-1 0,-1 0 0,-2 1 0,12 9 0,-4 0 0,-5 1 0,-4 1 0,-6 1 0,-1 0 0,5 6 0,0 1 0,2-1 0,-2-1 0,-12-5 0,-3-1 0,-4-1 0,-1-1 0,-3 0 0,-1 0 0,24 32 0,8-2 0,-23-31 0,4 0 0,11 5 0,3 0 0,11 6 0,1 0 0,1-1 0,1-2 0,-2-2 0,1 0 0,6-2 0,4-2 0,-20-11 0,2-2 0,3 1 0,9 3 0,1 2 0,2-2 0,2 1 0,1-1 0,-3-1 0,-7-2 0,-2 0 0,-4-1 0,11 7 0,-8-2 0,19 12 0,-29-4 0,2 6 0,14 14 0,-33-24 0,0 1 0,-3 0 0,-1-1 0,26 19 0,-14-18 0,-13-12 0,-9-9 0,-12 0 0,-82-4 0,10-6 0,-9-3 0,0-4 0,-6-3 0,0-3 0,-2-4 0,0-2 0,1-3 0,6-4 0,1-2 0,3-4 0,-24-21 0,4-6 0,27 16 0,1-2 0,-1-2 0,-2-6 0,0-3 0,-1-2 0,-3-7 0,0-2 0,2-1 0,3 0 0,2-1 0,3-1 0,6 4 0,2-1 0,2 0 0,3 5 0,2 0 0,-1 0 0,1 2 0,-1 0 0,-1 0 0,-3-4 0,-2-1 0,-1 1 0,-1-1 0,0 1 0,1 1 0,-17-23 0,5 2 0,12 11 0,3 4 0,7 10 0,1 3 0,-2 2 0,-2 2 0,-13-6 0,-5 2 0,-13-7 0,-5 1 0,-6-1 0,-2 1 0,1 4 0,1 2 0,7 8 0,0 5 0,3 8 0,-1 4 0,-7 4 0,-3 3 0,-14-1 0,-6 2 0,25 7 0,-3 0 0,-1-1 0,-8-1 0,-2-1 0,0-1 0,1 0 0,0-1 0,1 0 0,4 0 0,2 1 0,2-2 0,5 0 0,2 0 0,1-1 0,-23-8 0,2 1 0,6 2 0,0 1 0,4 1 0,0 2 0,7 4 0,1 3 0,6 4 0,1 2 0,2 2 0,-1 2 0,-9 2 0,-4 2 0,13-1 0,-4 0 0,-2 0 0,-13 0 0,-4 0 0,0 0 0,-7 0 0,-1 0 0,2 0 0,5 0 0,1 0 0,4 0 0,-19 0 0,8 0 0,27 0 0,7 0 0,-21 0 0,14 0 0,-6 0 0,-15 0 0,36 2 0,-2 3 0,-3 4 0,0 2 0,-2 2 0,0 3 0,2 2 0,0 2 0,1 0 0,0-1 0,-3 0 0,0 0 0,-2 0 0,-1-1 0,1-2 0,1 0 0,5-4 0,3 0 0,-43 7 0,8 3 0,-7 8 0,39-10 0,-3 2 0,-3 2 0,-1 0 0,3-2 0,1 0 0,7-2 0,5-1 0,-18 8 0,23-5 0,-2 5 0,-12 5 0,-19 12 0,29-18 0,-1 0 0,-1 0 0,0 1 0,3-1 0,1-1 0,-33 23 0,12-8 0,-2-2 0,-15 5 0,30-15 0,-2 3 0,-10 7 0,-2 2 0,-4 6 0,1 2 0,5-2 0,2 1 0,9-7 0,3-1 0,-20 23 0,27-16 0,12-14 0,2 0 0,-17 16 0,11-13 0,-2 4 0,-9 10 0,-2 3 0,-4 3 0,0 0 0,4-3 0,1-1 0,6-7 0,1-1 0,5-6 0,2 0 0,-1 2 0,-1 0 0,-8 9 0,-1 3 0,-8 10 0,-2 3 0,9-12 0,-2 2 0,-2 0 0,-4 4 0,-1 1 0,0-1 0,1-1 0,1-1 0,0-2 0,-17 19 0,3-4 0,16-17 0,6-5 0,-13 18 0,21-29 0,15-10 0,0 0 0,-6 4 0,-10 14 0,-1 4 0,1 1 0,-1 4 0,-1 10 0,-12 21 0,19-26 0,-1 3 0,-5 10 0,0 1 0,-4 4 0,1-2 0,2-7 0,3-5 0,9-13 0,3-6 0,-4 9 0,18-34 0,44-67 0,8-11 0,11-4 0,11-6 0,-15 24 0,3-1 0,4-1 0,15-12 0,6-3 0,4-2 0,-9 7 0,3-2 0,2-2 0,1-2 0,-11 9 0,0-2 0,2-1 0,-1 0 0,-1 1 0,1-1 0,-1 1 0,0 0 0,-1-1 0,-1 1 0,11-10 0,0-2 0,-3 3 0,-2 2 0,-11 10 0,-1 2 0,-3 2 0,-1 2 0,6-5 0,-2 2 0,-4 2 0,12-12 0,-6 5 0,-14 14 0,-3 3 0,24-29 0,-4 6 0,3 8 0,-5 5 0,-7 13 0,-7 8 0,0-2 0,1 3 0,-1 0 0,-2 3 0,-4 1 0,9-2 0,8-1 0,9-4 0,20-5 0,-25 6 0,5-3 0,17-9 0,6-3 0,-16 7 0,3-1 0,0-1 0,4-3 0,1-1 0,-2 0 0,-6 4 0,-1 1 0,-2 2 0,-9 4 0,-2 2 0,-3 3 0,9-4 0,-3 5 0,-6 7 0,-2 3 0,1 4 0,1 1 0,5-1 0,1 1 0,0-1 0,0 1 0,-7-1 0,-2 0 0,33-9 0,-16 1 0,-2-1 0,18-15 0,-32 10 0,3-3 0,9-7 0,1-3 0,1-3 0,-2-2 0,-4 0 0,-1 0 0,2-3 0,1-1 0,5-7 0,4-2 0,-17 13 0,3-1 0,1 1 0,5-2 0,3 0 0,-3 0 0,-6 2 0,-2 0 0,-2 1 0,13-8 0,-8 4 0,10-19 0,-64 29 0,-65 23 0,-13 11 0,-14 3 0,2 0 0,-7 2 0,-4 2 0,10 1 0,-3 3 0,-3 2 0,1 3 0,-7 3 0,-2 4 0,1 4 0,0 2 0,19-2 0,0 2 0,0 2 0,1 3 0,0 2 0,-1 4 0,1 2 0,0 3 0,1 2 0,1 0 0,2 0 0,2 2 0,0 0 0,1 1 0,0 1 0,0 0 0,1 1 0,1 0 0,0 1 0,0 0 0,2 1 0,-1 0 0,2 1 0,0-1 0,0-1 0,-10 10 0,2-1 0,-1-1 0,2-1 0,1-3 0,1 0 0,0-1 0,2-1 0,-15 10 0,2-2 0,3-3 0,9-8 0,2-1 0,1-2 0,1-2 0,0-1 0,0 1 0,-1 2 0,0 0 0,-1 2 0,-4 1 0,0 2 0,0 0 0,-5 2 0,0 1 0,0 0 0,4-2 0,2 0 0,1-2 0,8-6 0,1-2 0,4-1 0,-13 10 0,7-2 0,13-7 0,3-1 0,-3 5 0,-1 2 0,-10 14 0,-1 4 0,12-12 0,-1 2 0,-2 2 0,-4 7 0,-2 1 0,1 1 0,3 0 0,0 1 0,2-1 0,4-4 0,1-1 0,2-2 0,-12 19 0,4-4 0,12-14 0,3-4 0,-17 26 0,15-22 0,12-12 0,1-7 0,-6 1 0,-9 12 0,-9 15 0,-7 8 0,27-36 0,1 0 0,-22 30 0,12-13 0,15-10 0,8-15 0,3-3 0,0 4 0,-7 21 0,-11 35 0,8-25 0,-3 5 0,-5 20 0,-4 5 0,7-20 0,-3 2 0,-1 2 0,-4 8 0,-1 3 0,-2 0 0,7-19 0,-1 1 0,-2 1 0,1-1 0,-1 0 0,-1 0 0,0-1 0,2-1 0,-9 16 0,2-2 0,1-3 0,4-11 0,1-3 0,4-4 0,-2 8 0,4-8 0,-10 21 0,19-29 0,11-14 0,5 0 0,4-3 0,2-15 0,63-66 0,-13-4 0,-4 3 0,0 1 0,8 1 0,-18 21 0,-15 24 0,-6 26 0,-2 14 0,1 11 0,1-2 0,-7-10 0,-1-6 0,-3-1 0,4 2 0,2 12 0,-1 20 0,2 22 0,-7-38 0,-1 3 0,2 5 0,-1 2 0,1 7 0,-1 3 0,-1 3 0,0 1 0,1 1 0,0 0 0,-1-4 0,-1-1 0,0-5 0,-1-2 0,2-7 0,0-2 0,0-3 0,0-2 0,3-3 0,1-1 0,14 44 0,0 0 0,1 0 0,0-1 0,3-4 0,2-7 0,4-7 0,6-6 0,1 6 0,6 6 0,-23-34 0,0 2 0,-2 0 0,0 0 0,16 37 0,-7-11 0,-2-9 0,6 16 0,-15-35 0,1 2 0,0 1 0,1 0 0,15 40 0,-3-19 0,-5-15 0,5 6 0,6 14 0,-16-28 0,1 4 0,4 7 0,-1 1 0,1 2 0,0 0 0,-1-2 0,0 0 0,-2-1 0,1 0 0,4 7 0,4 1 0,5 10 0,3 4 0,-9-18 0,3 2 0,1 3 0,4 7 0,2 4 0,1-1 0,3 5 0,1 1 0,2 0 0,2 1 0,2-1 0,0-1 0,-3-7 0,0-3 0,0-2 0,-6-12 0,-1-2 0,-1-4 0,11 8 0,-5-7 0,19 18 0,-18-20 0,-8-7 0,-4 4 0,5 7 0,-5 0 0,0-1 0,-2-7 0,2-5 0,4 0 0,-3-3 0,-1-9 0,12-16 0,10-1 0,5 8 0,7 1 0,0-4 0,7 0 0,3 2 0,-7-1 0,2 1 0,2 1 0,1 0 0,2 1 0,3 0 0,-2 0 0,-1-2 0,14 4 0,-1-2 0,-6-1 0,-15-4 0,-3-1 0,-9-1 0,32 11 0,-26-5 0,0 3 0,6 3 0,-6-2 0,-1-8 0,1-1 0,4 2 0,2 1 0,9 4 0,4 2 0,-3 0 0,-1 0 0,-4-1 0,-4 2 0,-5 5 0,-5 3 0,-9-2 0,5 0 0,20-2 0,-30-13 0,2 2 0,8 1 0,1 1 0,1-2 0,-1 0 0,-5-1 0,0-1 0,-6-3 0,1 0 0,1-1 0,2-1 0,3 1 0,0 0 0,2 1 0,0-2 0,-4 0 0,-2-1 0,37 6 0,-6-4 0,5-5 0,-35-5 0,3-1 0,6-1 0,1-1 0,1 0 0,0 0 0,-3 2 0,-2 1 0,-2 0 0,-2 0 0,1 0 0,-1 0 0,1 0 0,1-1 0,-1-1 0,-1-2 0,-2 2 0,-1-2 0,3-1 0,1-3 0,1-5 0,0-5 0,3-4 0,-2-3 0,-5-4 0,-3-2 0,25-24 0,-18 8 0,-11 3 0,10-4 0,19-10 0,-33 25 0,2-2 0,3-1 0,1 1 0,0 1 0,-1 1 0,-4 3 0,-2 0 0,32-19 0,-14 6 0,-7 2 0,-5 1 0,0-3 0,4-9 0,4-3 0,7-4 0,4 3 0,-7 10 0,-8 2 0,-2-4 0,24-21 0,-22 14 0,6-6 0,-8 9 0,4-3 0,1-2 0,11-10 0,2-3 0,1-2 0,-15 13 0,1-1 0,0-1 0,0 1 0,0 0 0,1 1 0,-1 0 0,0 0 0,-2 2 0,0-1 0,0 2 0,-2 0 0,12-11 0,-1 1 0,-1 3 0,-4 6 0,-1 3 0,-1 0 0,-2 2 0,0 0 0,-1 1 0,19-16 0,1 3 0,0 1 0,0 2 0,-9 3 0,-3 4 0,-11 12 0,-4 3 0,28-21 0,-15 10 0,5-1 0,11-14 0,-37 27 0,-1-3 0,1-6 0,-1-4 0,1-7 0,-2-5 0,2-13 0,0-3 0,0-9 0,-1-2 0,-4 7 0,-1 1 0,-3 9 0,-1 5 0,14-23 0,-11 34 0,-5 12 0,-5 8 0,0-1 0,-2-4 0,-10 20 0,-4 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50.55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6737 0 16383,'-47'9'0,"-1"-4"0,6-1 0,-16-3 0,-10-1 0,-6 5 0,7 1 0,19 5 0,16-1 0,10-5 0,0 5 0,-16 2 0,-18 10 0,-10 7 0,-4 0 0,9-3 0,4-2 0,-8 5 0,-19 7 0,33-12 0,-2 1 0,-2 2 0,0 0 0,2 0 0,3-1 0,-28 16 0,26-17 0,20-10 0,11-5 0,-5 6 0,-18 10 0,-14 8 0,-12 8 0,-4 8 0,7 2 0,1 4 0,1 3 0,-1 3 0,0 7 0,8-2 0,8-5 0,11-12 0,10-12 0,4-2 0,3 1 0,-5 4 0,-5 1 0,0 0 0,-5 0 0,5 0 0,1-5 0,3-4 0,8-8 0,6-7 0,2 3 0,-5 4 0,-5 9 0,1-2 0,-11-6 0,-19 2 0,-7 7 0,-12 7 0,5-3 0,-6 3 0,-4 3 0,5-3 0,-3 3 0,-3 0 0,-2 1 0,8-5 0,-3 1 0,0 0 0,-1 0 0,2-2 0,-12 7 0,1-2 0,1 0 0,3-1 0,8-5 0,2 0 0,2-2 0,6 0 0,-25 16 0,14-4 0,5 8 0,46-27 0,20-11 0,-5 10 0,-16 17 0,-12 14 0,-6 7 0,-3-6 0,3 0 0,-20 14 0,21-32 0,-3 1 0,-2 6 0,-1 0 0,1-2 0,2-1 0,-21 29 0,26-13 0,13-13 0,7-7 0,1-1 0,-5 0 0,0 5 0,-6 3 0,-6 12 0,11-20 0,-3 4 0,-12 16 0,-4 6 0,6-10 0,-1 4 0,-2 3 0,-5 9 0,-1 3 0,-1 1 0,-3 4 0,-1 2 0,2 0 0,3-3 0,1-1 0,2-1 0,5-9 0,2-1 0,3-3 0,-6 17 0,6-4 0,11-18 0,6-5 0,0 24 0,11-26 0,3-25 0,0-8 0,-3-11 0,-9 10 0,-10 16 0,-16 29 0,12-15 0,0 7 0,-8 19 0,0 7 0,7-16 0,1 4 0,0 3 0,-3 9 0,1 3 0,1 1 0,1 1 0,3 0 0,1 0 0,3-7 0,2-1 0,2-3 0,-1 19 0,5-7 0,5-21 0,2-5 0,2 24 0,2-19 0,0 5 0,10 16 0,1-32 0,2 2 0,5 5 0,2 2 0,4 6 0,3 3 0,3 7 0,4 1 0,4 5 0,2 0 0,3 2 0,1-1 0,-2-10 0,0-4 0,-6-13 0,-1-5 0,-6-11 0,0-3 0,21 24 0,-8 0 0,-3 20 0,-18-37 0,-1 4 0,2 9 0,0 1 0,1-1 0,-1-1 0,-2-7 0,-2-2 0,7 32 0,-13-27 0,-5-11 0,3-11 0,6 1 0,6 6 0,2 9 0,-2-2 0,-5 4 0,-1 10 0,7-9 0,6 6 0,13 19 0,5 5 0,-9-22 0,2 1 0,0 1 0,3 1 0,0 0 0,-1-2 0,12 19 0,-2-4 0,-4-5 0,-1-3 0,-2-7 0,0-1 0,-2-4 0,-1-3 0,-3-4 0,-1-2 0,-3-5 0,0-2 0,30 31 0,-2-11 0,-3 0 0,-1-1 0,-3 10 0,5 1 0,-27-35 0,1 0 0,0 0 0,1-1 0,37 27 0,-11-9 0,-2-6 0,1-5 0,10 5 0,-27-20 0,3 2 0,8 4 0,1 2 0,5 3 0,1 1 0,-1-1 0,-1 0 0,-5-3 0,-1 1 0,-5-4 0,-1-1 0,-1-2 0,0 0 0,2 1 0,1-1 0,3 0 0,0-2 0,-4-1 0,1-1 0,-3-1 0,-1 0 0,42 20 0,-1-6 0,-42-20 0,2 0 0,-1 0 0,0-1 0,40 18 0,-12-3 0,-13-6 0,-7-5 0,2 5 0,6 1 0,3 4 0,-4 1 0,-11-8 0,-9-3 0,-10-7 0,4 0 0,14 8 0,21 3 0,16-2 0,1-4 0,-1-8 0,-5-2 0,0 5 0,5-3 0,-4 3 0,5 0 0,-7 1 0,6 4 0,10 1 0,-43-10 0,2-1 0,6 1 0,1-2 0,0-1 0,0-1 0,0-1 0,0-2 0,-1-2 0,-2-1 0,-1 0 0,0-2 0,-4 0 0,0 0 0,0 0 0,0 0 0,-2 0 0,-1 0 0,0 1 0,0-2 0,2-3 0,0-3 0,42-12 0,-7-7 0,-15-3 0,-20 7 0,-14 7 0,6 5 0,14 9 0,23 9 0,-32-3 0,1 2 0,3 1 0,0 1 0,0-1 0,1-1 0,7 1 0,0-1 0,-1-1 0,-1-1 0,-6-1 0,-1-1 0,40 2 0,-19-5 0,6 0 0,7 0 0,5 0 0,-5 5 0,-13 1 0,-14 0 0,-13-1 0,3-5 0,12 0 0,16 0 0,11-8 0,4-12 0,0-14 0,-46 11 0,-1-3 0,4-3 0,0-1 0,3-3 0,1-1 0,1 1 0,-1 0 0,0 2 0,-1 2 0,-5 2 0,-2 2 0,40-26 0,-43 24 0,1 1 0,3-4 0,0 0 0,3-2 0,1-1 0,0 0 0,-1-1 0,0-4 0,-2-1 0,-4 0 0,0 1 0,-4-1 0,-1 1 0,30-34 0,-8 12 0,-8 1 0,0 6 0,3 2 0,10-4 0,-26 25 0,3-1 0,6-4 0,2-1 0,6-3 0,0 0 0,-1 2 0,-1 2 0,-5 5 0,-3 0 0,29-21 0,-15 7 0,-1 0 0,9-13 0,-26 23 0,0-3 0,3-4 0,-1-3 0,1 0 0,-2-1 0,-4 4 0,-1 0 0,22-27 0,-8 13 0,-14 13 0,-11 12 0,-2-12 0,9-37 0,-4 18 0,5-4 0,7-16 0,4-1 0,2 1 0,1 2 0,-4 12 0,-2 4 0,-10 13 0,-3 3 0,20-28 0,-1 7 0,7-6 0,1-1 0,-2 8 0,-13 14 0,-11 16 0,-6 4 0,1-10 0,7-18 0,6-16 0,-17 31 0,0-3 0,2-4 0,1-1 0,3-4 0,2-1 0,2 1 0,1 0 0,-2 6 0,1 2 0,-3 5 0,-1 3 0,20-26 0,-6 12 0,-10 8 0,-7 10 0,-10 1 0,-6 1 0,5-8 0,2-13 0,4-13 0,4-16 0,-11 34 0,-1-3 0,1-12 0,0-5 0,1-13 0,1-3 0,-1-7 0,-1-1 0,-1 7 0,-2 2 0,-3 10 0,-1 3 0,-3 9 0,-3 3 0,0 3 0,-2 0 0,1 1 0,0 0 0,0 4 0,0 0 0,0-45 0,0 12 0,0 11 0,5 9 0,8-9 0,-1 23 0,3-5 0,5-17 0,0-6 0,-5 15 0,-1-2 0,-2-2 0,0-3 0,-1-1 0,-2 0 0,-2 4 0,-1 1 0,-2 3 0,-1-21 0,-3 6 0,1 25 0,-2 6 0,1-17 0,-15 0 0,-21-15 0,12 31 0,-2-3 0,-2-5 0,2-3 0,3-6 0,3-2 0,4-2 0,0-2 0,0-4 0,0 1 0,0 4 0,-2 2 0,0 13 0,-1 4 0,-16-39 0,5 19 0,-4 1 0,4-4 0,-5-12 0,0 0 0,5 12 0,2 14 0,2 13 0,-2 3 0,-5-8 0,-11-11 0,-2-8 0,-5 5 0,2 13 0,11 14 0,5 9 0,1-1 0,-3-14 0,-21-24 0,17 23 0,-3-5 0,-6-8 0,-2-2 0,-2-1 0,1 1 0,8 10 0,4 2 0,9 8 0,3 2 0,-14-25 0,4 4 0,-8-3 0,-4 4 0,5 6 0,11 16 0,3 18 0,-13 2 0,-19-5 0,-14-18 0,33 15 0,1-3 0,2-3 0,1 0 0,2-3 0,1 1 0,-30-27 0,11 12 0,6 13 0,4 6 0,-4-6 0,4 1 0,7-1 0,10 6 0,6 9 0,1 4 0,-2 1 0,-3-3 0,-1-10 0,1-1 0,0 1 0,3 3 0,-2 6 0,-1-2 0,-3 0 0,-6-6 0,-8-8 0,-9-2 0,-7-9 0,-13-8 0,32 26 0,-1-2 0,-5-4 0,-2 0 0,-5-1 0,-2-1 0,-3 0 0,0 0 0,-1 0 0,1 0 0,5 5 0,1 1 0,7 3 0,2 1 0,-26-20 0,2 4 0,-7 0 0,-8-1 0,35 23 0,0 1 0,-44-18 0,6 7 0,7 7 0,4 0 0,-3-2 0,-7-2 0,-6 2 0,2 3 0,2 4 0,5 4 0,11 2 0,8 4 0,13 4 0,6 2 0,-6-1 0,-7-1 0,-6-5 0,1-4 0,8 0 0,14-2 0,8 3 0,-3 0 0,-11-1 0,-14 1 0,-12-1 0,0 4 0,14 1 0,13 0 0,12 1 0,0-5 0,-11-2 0,-11-5 0,-9 0 0,-4-1 0,0 1 0,6 1 0,1 3 0,0 2 0,-4 0 0,-12 4 0,-18-3 0,41 7 0,-3-1 0,-7 2 0,-2 1 0,-3-3 0,0 1 0,4 2 0,1 0 0,3 3 0,3 0 0,-35-2 0,15 5 0,10-5 0,4-2 0,-4 1 0,5 1 0,10 5 0,10-5 0,6-2 0,-1-4 0,-6-2 0,-5 2 0,-1 2 0,4 3 0,13 3 0,14-1 0,11-1 0,-19-1 0,-15 7 0,-51 12 0,32 0 0,-3 2 0,-19 5 0,-4 2 0,19-5 0,-1 1 0,-3-1 0,-8 3 0,-2-1 0,1-1 0,4 0 0,1-1 0,2-2 0,-20 4 0,5-3 0,22-4 0,7-1 0,-17 3 0,2-3 0,-7 4 0,-1 1 0,8-3 0,13 3 0,14-5 0,5-1 0,6 0 0,4 1 0,3 4 0,2 0 0,-11 5 0,-8 3 0,-6 3 0,-3 4 0,6 0 0,5-3 0,2-2 0,0-4 0,-6 6 0,-7 5 0,-6 3 0,-1-3 0,8-5 0,11-7 0,6-3 0,-1 0 0,-14 5 0,-24 9 0,31-11 0,-2 2 0,-1 1 0,0 0 0,-36 23 0,11-1 0,-7 0 0,35-21 0,0 2 0,-5 0 0,0 0 0,2 0 0,2 1 0,-26 23 0,16-9 0,13-9 0,5-2 0,-10 2 0,-1 6 0,0 5 0,7-1 0,17-6 0,14-11 0,15-12 0,49-21 0,29-30 0,-6 6 0,8-5 0,-19 4 0,3-3 0,3-1 0,11-5 0,4-2 0,1-1 0,-19 10 0,1-1 0,0 1 0,0-1 0,-1 2 0,0 0 0,0 0 0,-1 2 0,16-7 0,-1 2 0,-3 3 0,-8 5 0,-2 3 0,-1 4 0,20-2 0,-4 7 0,-13 5 0,-3 5 0,-10 3 0,-2 2 0,43 2 0,-12-2 0,-3-3 0,-5-7 0,-4 0 0,-4-3 0,-10 5 0,-13 4 0,-17 1 0,-18 5 0,-71 20 0,9 4 0,-36 19 0,55-11 0,73-12 0,24-9 0,15-2 0,-13-1 0,3 0 0,3 0 0,7 2 0,3 0 0,-1 2 0,-6-1 0,-2 2 0,-2-1 0,15 3 0,-4-1 0,-4-3 0,-3 0 0,-9-1 0,-4 0 0,-7 0 0,-3-2 0,-4-1 0,-1 0 0,44 9 0,-44-8 0,1 0 0,6 1 0,0 2 0,1 3 0,0 1 0,0 0 0,-1 0 0,39 11 0,-24-5 0,-19-10 0,-9-6 0,12-1 0,5 1 0,7 0 0,-7 4 0,-22 0 0,-21-3 0,-90-1 0,12-4 0,-10 0 0,-9-1 0,-10 0 0,-2 0 0,14 0 0,-2 0 0,-2 0 0,-2 0 0,-7 0 0,-2 0 0,-1 0 0,1 0 0,-1 0 0,0 0 0,1 0 0,1 0 0,4 0 0,1 0 0,1 0 0,1 0 0,5-1 0,0 1 0,2 0 0,2 1 0,-15 0 0,2 1 0,3 2 0,8 0 0,3 3 0,2 1 0,-22 8 0,4 4 0,10 5 0,3 5 0,4 3 0,3 4 0,4 2 0,4 1 0,6 1 0,4 0 0,8-4 0,4-1 0,-25 23 0,18-11 0,8-5 0,2-1 0,-1 0 0,-4 5 0,-12 8 0,-14 13 0,28-31 0,-2 1 0,-6 3 0,-3 0 0,-3 3 0,-2 1 0,-10 6 0,-5 3 0,13-10 0,-2 2 0,-4 3 0,6-4 0,-2 2 0,-2 2 0,-2 1 0,-9 8 0,-1 3 0,-2 2 0,-1 0 0,12-9 0,-1 1 0,0 0 0,0 2 0,0-1 0,-2 3 0,0 1 0,0 0 0,0 0 0,2 1 0,1-2 0,0 1 0,1-1 0,1 1 0,1 0 0,2-3 0,0 1 0,2 0 0,0 0 0,2-1 0,-8 11 0,1 0 0,3 0 0,1-3 0,-6 10 0,2-2 0,6-4 0,-8 11 0,10-6 0,20-23 0,8-6 0,0 8 0,22-21 0,5-10 0,0-2 0,0 5 0,0 9 0,0 5 0,0 5 0,-3 23 0,-2-17 0,-2 6 0,-4 17 0,-1 7 0,-3 14 0,-1 3 0,-2-1 0,2-1 0,2-8 0,2-3 0,3-8 0,2-2 0,2-8 0,2-1 0,2 0 0,0-1 0,1 2 0,0 2 0,0 11 0,0 3 0,0 14 0,0 5 0,0-27 0,0 2 0,0 0 0,0-1 0,0 1 0,0-2 0,0 24 0,0-5 0,0-19 0,0-6 0,0-15 0,0-4 0,0 29 0,0-10 0,0-1 0,0-5 0,0-9 0,0-12 0,0-10 0,-5 9 0,-7 14 0,-4 11 0,-1 2 0,6-20 0,6-27 0,3-67 0,3-35 0,-1 0 0,0-11 0,0 14 0,0-9 0,0-5 0,0-1 0,0 11 0,0-1 0,0-2 0,0-2 0,0-3 0,0 4 0,0-3 0,-1-1 0,1-2 0,0 0 0,1 0 0,0-4 0,0 0 0,0-2 0,0 1 0,1-1 0,1 0 0,0 13 0,0-1 0,1 0 0,0 0 0,1 0 0,1 2 0,0 1 0,1-7 0,2 0 0,0 2 0,0 1 0,2 1 0,1 4 0,1-5 0,2 3 0,0 2 0,1 2 0,1 3 0,1-5 0,1 2 0,0 4 0,1 5 0,12-26 0,0 12 0,-10 31 0,-1 9 0,7-4 0,-11 17 0,-1-8 0,22-38 0,-5 16 0,6-8 0,-2 11 0,2-3 0,2 0 0,3-5 0,2-1 0,-1 1 0,-1 4 0,0 1 0,-1 2 0,14-22 0,-1 1 0,-19 27 0,0-1 0,2 0 0,4-3 0,2-1 0,2 0 0,6-8 0,2-1 0,2 0 0,-8 12 0,2 0 0,0-1 0,2 1 0,1 0 0,1 1 0,1-1 0,1 0 0,4-3 0,0 0 0,2 0 0,0 0 0,2 1 0,1-1 0,1 2 0,0-1 0,0 2 0,1-1 0,0 1 0,-1 1 0,-3 2 0,-1 1 0,0 0 0,-2 2 0,10-8 0,-1 2 0,-5 3 0,11-12 0,-6 9 0,-22 20 0,-6 6 0,8-8 0,-22 12 0,-8 0 0,8-21 0,9 8 0,9-3 0,19-18 0,9-4 0,-14 13 0,5-1 0,1 0 0,3 1 0,1 0 0,-2 4 0,-9 7 0,-2 2 0,-3 4 0,10-3 0,-6 8 0,4 3 0,-44 19 0,-88 34 0,-11 2 0,12-3 0,-4 4 0,1 3 0,1 4 0,-5 4 0,1 5 0,-1 5 0,1 4 0,-3 7 0,2 3 0,26-18 0,2 1 0,-1 1 0,-3 4 0,-1 1 0,0 1 0,-2 2 0,0 1 0,0-1 0,2-1 0,0-1 0,2-1 0,-17 18 0,3-4 0,11-10 0,4-2 0,12-12 0,2-1 0,-24 28 0,7-5 0,7-6 0,8-5 0,14-10 0,12-12 0,5-10 0,5-12 0,2-6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54.22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1350 961 16383,'54'0'0,"0"0"0,9 0 0,1 0 0,8 0 0,0 0 0,-4 0 0,-1 0 0,-7 0 0,-2 0 0,34 0 0,-6 0 0,-2 0 0,2 0 0,-36 0 0,1 0 0,8 0 0,1 0 0,6 0 0,2 0 0,4 0 0,1 0 0,-4 1 0,-3-2 0,-9-1 0,-3-2 0,30-7 0,0-6 0,-34 6 0,2 0 0,6 0 0,1-1 0,1 1 0,-2-2 0,34-11 0,-33 1 0,-25 2 0,-18-2 0,-11 0 0,-5 0 0,0 1 0,-3 5 0,-23 3 0,-50 1 0,12 6 0,-8 2 0,-19-2 0,-4 0 0,-3 1 0,2 1 0,12 1 0,5 1 0,19-1 0,5 0 0,-18-5 0,18-6 0,-9-7 0,-17-5 0,31 11 0,-2 2 0,-5 0 0,0 2 0,1 1 0,1 1 0,-5 3 0,-2 2 0,-6 1 0,-3 1 0,-11 0 0,-3 1 0,-10 2 0,-2 0 0,-2 0 0,1 0 0,9 0 0,4 0 0,18 2 0,6 1 0,-16 9 0,44 3 0,26 4 0,9-6 0,16 3 0,3-8 0,28 0 0,25-6 0,-19-2 0,6 0 0,32 1 0,11-2 0,-13-4 0,6-3 0,3-2 0,-16-2 0,2-1 0,1-3 0,2-1 0,-11 1 0,2-2 0,0-1 0,0-1 0,-1-1 0,17-6 0,0-2 0,-2-1 0,-1 1 0,-7 3 0,-2 0 0,-1 2 0,-1 0 0,16-2 0,-2 1 0,-5 4 0,-20 5 0,-3 3 0,-5 2 0,9 0 0,-9 4 0,16 1 0,-52 6 0,-76-1 0,-35 2 0,3 3 0,-10 3 0,18 0 0,-8 1 0,-3 4 0,-2 3 0,6 3 0,-3 5 0,-1 2 0,-2 2 0,1 1 0,-6 2 0,0 2 0,-1 1 0,0 1 0,0 0 0,0 2 0,0 0 0,0 0 0,1 0 0,2-1 0,5-2 0,1 0 0,1 0 0,2-2 0,6-3 0,-17 6 0,6-4 0,3 0 0,12-5 0,2 0 0,4-2 0,-14 4 0,4-4 0,13-3 0,4-3 0,-38 10 0,18-9 0,13-4 0,19-4 0,7 0 0,-3 2 0,-16 7 0,-18 12 0,-8 7 0,2 2 0,8-1 0,15-11 0,19-6 0,35-7 0,69-8 0,9 0 0,13 0 0,-3-1 0,7 0 0,5 1 0,-13-1 0,4 0 0,2 1 0,0-1 0,1 0 0,2 0 0,0 0 0,-3-1 0,-9-1 0,0 0 0,-3-1 0,-4-1 0,5 1 0,-5-2 0,-6 0 0,3-1 0,-12 0 0,-7 0 0,-102 0 0,-37 0 0,3 0 0,-10 0 0,16 0 0,-8 0 0,-4 0 0,3 0 0,7 0 0,1 0 0,0 0 0,0 0 0,1 1 0,0 0 0,0 1 0,3 0 0,-16 2 0,2 0 0,4 2 0,15-1 0,2 2 0,6 1 0,-8 3 0,11 2 0,-6 8 0,41-6 0,27-5 0,33-5 0,-6-4 0,16-1 0,-29 0 0,-9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56.49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516 533 16383,'89'0'0,"-1"0"0,-20 0 0,2 0 0,3 0 0,10 0 0,4 0 0,-1 0 0,3 0 0,-1 0 0,0 0 0,-5-1 0,-2-1 0,-2-1 0,23 0 0,-8-1 0,-27 1 0,-7-1 0,28-2 0,-23 6 0,-9 0 0,4 0 0,0 0 0,-22 5 0,-16 3 0,-13 3 0,10-2 0,40-5 0,9-3 0,12-1 0,-10 0 0,5 1 0,6-2 0,1-3 0,5 0 0,4-3 0,0-1 0,6-3 0,3-2 0,-1-2 0,-2-2 0,-6-2 0,0-2 0,-3-2 0,-2-1 0,-8 0 0,0-1 0,-5-2 0,-6 0 0,18-16 0,-12-1 0,-22 12 0,-7 0 0,4-10 0,-28 12 0,-12 8 0,-8 7 0,-37 6 0,-14 5 0,-15 3 0,-15 0 0,-12 0 0,-6 2 0,10 1 0,-4 1 0,-4 0 0,0 2 0,14 0 0,-3 0 0,0 0 0,1 2 0,3 0 0,-13 3 0,2 0 0,3 2 0,5 1 0,-1 2 0,6 2 0,7 0 0,-4 2 0,12 1 0,-4 3 0,35-12 0,8-6 0,-2-5 0,-15 0 0,-26 0 0,20 0 0,-4 0 0,-6 0 0,-2 0 0,-1 0 0,0 0 0,5 0 0,2 0 0,5 0 0,-1 0 0,-13 0 0,-3 0 0,-15 2 0,-5 1 0,-10 3 0,-4 1 0,29-1 0,0 0 0,1 1 0,-28 6 0,4 0 0,10-3 0,2 0 0,5-3 0,2-2 0,-1-1 0,1-2 0,1-2 0,2 0 0,6 0 0,6 0 0,-15 0 0,42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11.473"/>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5493 378 16383,'3'57'0,"0"0"0,4 6 0,4-1 0,5-5 0,3-1 0,0-7 0,0-2 0,11 17 0,-42-10 0,-26-20 0,-13-1 0,-22 18 0,-9 3 0,14-9 0,-4 2 0,1 1 0,0 1 0,1 0 0,4 0 0,11-5 0,2-1 0,6-2 0,-5 7 0,12-4 0,10 4 0,39-37 0,32-31 0,14-15 0,2-5 0,-12 16 0,-21 17 0,-8 7 0,-5 4 0,5-4 0,8-12 0,8-20 0,7-18 0,1-12 0,-3 2 0,-4 8 0,-1 4 0,0 3 0,5-8 0,17-8 0,15-3 0,7 6 0,-8 23 0,-15 18 0,-17 12 0,-11 15 0,-5 39 0,-13 5 0,-3 11 0,0-1 0,-2 6 0,0 4 0,0 15 0,0 4 0,0 1 0,-2 4 0,0 1 0,0-2 0,-1-7 0,0-2 0,-1-3 0,0-11 0,-1-3 0,-2-2 0,-5 19 0,-3-5 0,-1-13 0,-2-3 0,-1-6 0,-3-4 0,-16 34 0,2-22 0,-4-9 0,-1-5 0,-11 13 0,21-25 0,-1 2 0,-5 4 0,-2 0 0,-5 10 0,-3 1 0,-4 3 0,-3 0 0,-7 5 0,-3 0 0,-3 5 0,-1-1 0,-1-1 0,-2-2 0,23-21 0,-1 0 0,0-1 0,-19 18 0,2-2 0,5-8 0,2-2 0,10-10 0,4-2 0,-21 17 0,21-15 0,0-1 0,-12 12 0,11-10 0,-5 5 0,-15 15 0,-5 4 0,10-13 0,-3 3 0,-2 0 0,-9 6 0,-1 0 0,-2 0 0,18-17 0,-1 1 0,0-1 0,0-1 0,-19 14 0,1 0 0,1-3 0,9-7 0,2-1 0,3-2 0,-16 11 0,6-6 0,19-13 0,6-4 0,-16 11 0,27-21 0,-4-9 0,-27-1 0,14-4 0,-5 1 0,-16 7 0,-3 4 0,-11 5 0,-2 4 0,3 3 0,1 2 0,6-2 0,3 1 0,12-4 0,5-2 0,-27 17 0,31-19 0,38-13 0,93-11 0,-23-4 0,6-3 0,3-2 0,7-3 0,2-2 0,5-6 0,1-3 0,-1-2 0,0-3 0,0-2 0,-3-2 0,-4-1 0,-2-1 0,-1-1 0,22-10 0,-5-1 0,-15 5 0,-3 1 0,-2 0 0,-1-1 0,0 1 0,-1-1 0,-5 0 0,-2-2 0,2-5 0,-1-3 0,0-5 0,-3-3 0,0-6 0,-1-5 0,4-7 0,1-4 0,-16 21 0,0-1 0,2 0 0,4-4 0,1-1 0,2 1 0,1-2 0,1-1 0,0 2 0,0 2 0,-1 2 0,0 0 0,-2 5 0,-1 0 0,-1 1 0,18-21 0,-3 0 0,-6 6 0,-3 0 0,-4 0 0,-3-2 0,-3-1 0,0-2 0,0-4 0,1-2 0,3-6 0,2-2 0,-14 26 0,0 0 0,1 0 0,0-5 0,0 0 0,-1-1 0,0 1 0,-2-1 0,-1 0 0,-1 0 0,-2 0 0,-2 0 0,-1 1 0,-2 0 0,0 1 0,7-24 0,0 4 0,-4 13 0,-1 3 0,-3 14 0,-2 4 0,8-16 0,-13 21 0,-11 12 0,-3 13 0,4 7 0,25-22 0,8-22 0,-7 12 0,-1-4 0,-3-4 0,-3-2 0,-3 4 0,-3 0 0,4-41 0,-7 10 0,-3 11 0,4 13 0,4 21 0,0 17 0,4 51 0,0 45 0,-12-23 0,-3 4 0,-1 7 0,-1 0 0,-3-8 0,-1-3 0,-2 47 0,0-50 0,0 1 0,0 0 0,-1 1 0,-5 2 0,-3 2 0,-6 7 0,-5 0 0,-8 7 0,-7 2 0,-11 11 0,-6 3 0,9-20 0,-3 1 0,-2 2 0,-7 5 0,-1 1 0,-3 1 0,11-15 0,-1 0 0,-1 0 0,-1-1 0,-1 3 0,-2-1 0,0 0 0,0-1 0,0 0 0,0 0 0,0 0 0,0 0 0,-1-1 0,1 0 0,-1 0 0,0 0 0,1 0 0,0 0 0,0 0 0,0 0 0,2 0 0,1 1 0,-1-1 0,1 0 0,2-1 0,0-1 0,0 0 0,0-1 0,-12 13 0,0-1 0,1-2 0,9-9 0,1-2 0,2-4 0,-10 10 0,4-7 0,14-17 0,3-4 0,-12 14 0,5-11 0,-7 1 0,-12 8 0,25-15 0,-1 2 0,-8 8 0,-2 3 0,-8 8 0,-1 2 0,-2 6 0,-1-1 0,3-6 0,1-2 0,9-7 0,3-4 0,-14 12 0,18-26 0,-5-3 0,-18 3 0,16-7 0,-4 1 0,-7 3 0,-4 1 0,-7 4 0,-1 0 0,-4 0 0,0 1 0,6 0 0,2-1 0,4-2 0,3-2 0,-33 8 0,23-13 0,15-8 0,15-5 0,4 0 0,5 3 0,-1 1 0,-4 6 0,-1 4 0,1-4 0,25-6 0,54-5 0,5-8 0,8-3 0,19-5 0,6-4 0,-18 0 0,3-3 0,1-4 0,6-7 0,1-4 0,1-2 0,5-5 0,2-2 0,0-3 0,-18 9 0,1-2 0,0-1 0,-2-1 0,1-1 0,-2 0 0,0-2 0,0 0 0,16-12 0,0-2 0,-3-1 0,-4-1 0,-2-1 0,-2-2 0,0 0 0,-1 0 0,-1-2 0,3-3 0,1-2 0,-1 0 0,-15 16 0,-1-1 0,1 0 0,-1 0 0,18-15 0,0-1 0,-2 1 0,-4 4 0,-2 1 0,-2-1 0,-7 3 0,-2 0 0,-2-3 0,-1-4 0,-1-3 0,-3-3 0,1-9 0,-2-4 0,0-4 0,-7 11 0,0-4 0,0-2 0,0 0 0,-5 13 0,0-2 0,0 0 0,1 0 0,-1 0 0,1-2 0,1-1 0,-1 1 0,1 0 0,0 0 0,0 3 0,1 0 0,0 0 0,-1 2 0,0 3 0,4-6 0,-1 3 0,0 2 0,-1 4 0,6-8 0,-1 4 0,-2 7 0,4-4 0,-3 11 0,10-4 0,-22 34 0,-10 16 0,3 8 0,8-4 0,10-8 0,3-7 0,-4-5 0,2 0 0,9 3 0,10 4 0,3 2 0,-8 5 0,-19 1 0,-14-6 0,-8-13 0,-2-13 0,0-5 0,-4-1 0,-1 6 0,-5 7 0,0 7 0,-1 8 0,-9 5 0,-14-2 0,-21-10 0,-17-9 0,-7-8 0,5 2 0,17 10 0,17 12 0,18 6 0,7-4 0,5-8 0,0-9 0,0-5 0,0 3 0,0 3 0,2-1 0,9 0 0,8-4 0,25-16 0,-9 18 0,4-2 0,11-11 0,3-3 0,5-5 0,0 1 0,-8 5 0,-3 4 0,15-25 0,-38 36 0,-54 22 0,-61 15 0,18 15 0,-6 9 0,16-3 0,-1 3 0,-1 2 0,-1 5 0,0 3 0,1 2 0,4 0 0,2 1 0,1-1 0,-15 8 0,5-3 0,13-7 0,4-1 0,-17 10 0,30-14 0,18-2 0,-1 10 0,-8 28 0,-12 24 0,17-37 0,0 1 0,1-5 0,2-1 0,-10 25 0,14-19 0,12-19 0,16-11 0,47-22 0,0-21 0,6-15 0,-6-1 0,2-8 0,0-4 0,9-11 0,0-5 0,-3-3 0,-5-3 0,-4-2 0,-4 0 0,-10 10 0,-3 0 0,-4 3 0,3-9 0,-7 5 0,-1-21 0,-17 46 0,-12 67 0,-8 17 0,-4 11 0,-6 27 0,-3 9 0,2-17 0,-2 3 0,-2 1 0,-4 5 0,-1 1 0,0 0 0,-1 3 0,0 0 0,0 0 0,-2 1 0,0-1 0,1-1 0,1-3 0,1-2 0,0 0 0,1-5 0,0-2 0,0-1 0,1-7 0,0-1 0,-2-2 0,-13 24 0,-5-2 0,9-24 0,-4-1 0,-3 2 0,-10 7 0,-4 1 0,-4 2 0,6-10 0,-4 1 0,-1 1 0,-4 1 0,5-7 0,-3 1 0,-2 0 0,-1 0 0,-1 1 0,-6 3 0,-1 1 0,-2-1 0,-1 1 0,-1-2 0,10-8 0,-1-1 0,-1 1 0,0-2 0,0 1 0,0-1 0,0-1 0,0 0 0,0-1 0,0 0 0,0 0 0,1-1 0,-10 8 0,0-1 0,1-1 0,0 1 0,0 0 0,-1 0 0,-1 1 0,1-1 0,0 1 0,2 0 0,2-1 0,2 1 0,0-1 0,1 1 0,0 1 0,-1 0 0,1 2 0,-1-1 0,2 1 0,-1-1 0,3-1 0,0-1 0,1 0 0,0-1 0,2 0 0,-9 8 0,1-1 0,2-1 0,1-2 0,6-5 0,1-3 0,1-1 0,3-2 0,-1 0 0,2-2 0,5-4 0,-5 7 0,8-8 0,-8 1 0,27-20 0,7-1 0,4 2 0,7 6 0,-3-3 0,5-12 0,52-9 0,4-10 0,11-7 0,14-6 0,12-6 0,3-2 0,-9 1 0,2-2 0,2-1 0,1-3 0,-8 2 0,1-1 0,1-2 0,-1-1 0,1 0 0,-1-2 0,0-1 0,1 0 0,-3-1 0,-1 1 0,8-6 0,-2 0 0,-2 0 0,-2 0 0,14-10 0,-4 0 0,-6 1 0,-18 10 0,-4 1 0,-5 2 0,2-4 0,-7 3 0,3-11 0,-31 19 0,-12 11 0,-2 1 0,23-30 0,17-5 0,15-10 0,-10 14 0,7-5 0,4-3 0,2-1 0,-1 2 0,2-3 0,4-1 0,0 0 0,2-1 0,-6 6 0,1 0 0,2-1 0,0 1 0,-1-1 0,0 2 0,9-9 0,1 1 0,-1 0 0,-2 1 0,-3 3 0,4-3 0,-2 2 0,-3 2 0,-4 4 0,3-3 0,-4 5 0,-6 5 0,-3 1 0,-9 9 0,-8 6 0,-36 28 0,-53 43 0,-7 4 0,-12 9 0,0 3 0,-8 6 0,-3 3 0,8-7 0,-2 3 0,-2 1 0,-3 2 0,18-14 0,-3 1 0,-1 1 0,0 1 0,-1 0 0,2 0 0,-2 0 0,1 1 0,-1 0 0,0 0 0,1-1 0,1 0 0,-9 7 0,0 0 0,1-1 0,1 0 0,0-1 0,5-4 0,-1 1 0,1-1 0,2-3 0,4-2 0,-19 15 0,5-5 0,3-3 0,12-9 0,2-1 0,5-5 0,-4 1 0,10-6 0,6 1 0,77-50 0,39-23 0,2-2 0,-6 3 0,1-4 0,9-4 0,-4 2 0,8-5 0,4-2 0,1 0 0,-5 0 0,-7 5 0,-1 1 0,-1-1 0,-1 0 0,-1 0 0,13-8 0,0-1 0,-3 1 0,-3 1 0,-11 7 0,-1 1 0,-4 0 0,-4 3 0,0-3 0,-5 2 0,-5 3 0,0 1 0,-10 5 0,-10 2 0,-69 45 0,-27 17 0,-8 7 0,-8 5 0,1-1 0,-7 4 0,1 2 0,6-2 0,2 2 0,2-2 0,10-5 0,1-1 0,5-1 0,-15 13 0,7-3 0,15-11 0,7-1 0,-14 25 0,24-19 0,4-7 0,-1 3 0,-19 8 0,-12 8 0,0-2 0,5-16 0,20-18 0,18-9 0,7-2 0,-1 11 0,-12 21 0,-5 10 0,7 2 0,11-4 0,10-16 0,5-8 0,8-7 0,6-6 0,11-1 0,13-2 0,28-4 0,-18-4 0,5-1 0,11-1 0,3-1 0,8 0 0,2 0 0,2 0 0,2 0 0,4 0 0,0 0 0,1 0 0,0 0 0,3 0 0,0 0 0,-4 0 0,0 0 0,0-3 0,0-2 0,1-4 0,1-6 0,-1-7 0,-1-7 0,1-7 0,-2-5 0,-4-6 0,-1-4 0,-2-4 0,-2-3 0,0-3 0,-1 0 0,1-3 0,1 2 0,1 3 0,0 1 0,-1 6 0,-2 4 0,-11 9 0,-3 4 0,-12 8 0,-4 3 0,18-14 0,-13-5 0,8-26 0,-19 18 0,3-4 0,6-12 0,3-1 0,5-4 0,1 0 0,1 4 0,-1 3 0,-10 12 0,-2 5 0,27-18 0,-26 32 0,-29 21 0,-60 22 0,-33 17 0,14 6 0,-5 8 0,-6 4 0,-6-1 0,-6 4 0,-2 2 0,1 3 0,17-5 0,0 2 0,0 1 0,1 1 0,1-1 0,-12 9 0,1 1 0,2-1 0,3-2 0,12-8 0,1-1 0,3-1 0,1-1 0,-7 5 0,3-2 0,3-2 0,-12 12 0,5-2 0,9-7 0,2-2 0,8-6 0,4-2 0,-26 27 0,25-26 0,55-51 0,31-28 0,18-16 0,5-4 0,9-7 0,4-4 0,-19 18 0,3-2 0,3-2 0,1-1 0,0-1 0,6-4 0,2-2 0,1-1 0,0 1 0,-1-1 0,0 1 0,-1-1 0,1 1 0,-1 0 0,-2 2 0,-5 5 0,-1 1 0,-1 0 0,-1 3 0,-3 0 0,4-2 0,-3 1 0,-2 3 0,-3 2 0,0 1 0,-3 3 0,-6 6 0,-1 3 0,-9 7 0,-8 4 0,-43 18 0,-54 20 0,6 8 0,-9 7 0,12-2 0,-3 4 0,0 1 0,-5 4 0,-1 2 0,2-1 0,-23 17 0,5-5 0,23-13 0,9-20 0,6-65 0,59-35 0,26-23 0,-11 35 0,6-5 0,5-3 0,2 0 0,-2 6 0,3-3 0,3 1 0,1-1 0,1 3 0,1 2 0,2 0 0,2 1 0,-1 3 0,-1 3 0,3-3 0,0 4 0,-2 2 0,-2 5 0,0 1 0,-3 4 0,-5 7 0,23-17 0,-62 71 0,-28 25 0,-17 13 0,-14 15 0,-8 5 0,15-17 0,-2 2 0,0-1 0,-21 21 0,3-4 0,17-17 0,9-7 0,9-7 0,84-74 0,9-10 0,11-7 0,-12 8 0,4-2 0,0 1 0,-3 2 0,1 1 0,-3 4 0,9-5 0,-7 8 0,4 8 0,-79 71 0,-18 5 0,-12 6 0,-13 11 0,-5 1 0,0 2 0,1-2 0,16-15 0,5-5 0,-4 11 0,26-20 0,7-7 0,-20 21 0,2-8 0,-6 6 0,-14 14 0,-5 4 0,-8 6 0,-2 2 0,18-24 0,0-1 0,-2 0 0,0-2 0,-1-1 0,-1 0 0,-1 2 0,-1-1 0,-3 1 0,-5 2 0,-4 0 0,1 0 0,-2 2 0,0 0 0,0 0 0,-3 3 0,-1 0 0,1 0 0,5-5 0,1 0 0,3-2 0,-15 15 0,5-4 0,18-14 0,7-5 0,-3 8 0,37-22 0,39-13 0,37-24 0,-17-1 0,3-4 0,6-3 0,-1-3 0,-3-1 0,-1 0 0,36-13 0,-18 11 0,-16 11 0,-16 8 0,-10 4 0,11 2 0,26 0 0,-12-5 0,4-3 0,11-4 0,2-2 0,-1-3 0,-1-1 0,-7-1 0,-4 1 0,17-5 0,-47 15 0,-90 41 0,12-5 0,-10 7 0,-4 3 0,1-2 0,-5 4 0,-2 1 0,-1 1 0,6-3 0,-2 2 0,-1 1 0,0 0 0,1-1 0,-15 9 0,-1-1 0,2 0 0,3-1 0,10-7 0,1-1 0,3-2 0,2-1 0,-5 4 0,3-1 0,6-4 0,-2 3 0,8-4 0,-7 7 0,33-24 0,21-13 0,52-19 0,29-12 0,-10 2 0,5-2 0,2 1 0,6-2 0,-4 1 0,12-7 0,-7 3 0,-20 9 0,-7 2 0,8-4 0,-35 14 0,-16 4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34.60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3415 2697 16383,'-87'0'0,"38"0"0,-2 0 0,-8 0 0,0 0 0,1 0 0,1 0 0,5 0 0,3 0 0,-16 7 0,32 11 0,20 17 0,13 19 0,0 8 0,0 1 0,3-12 0,1-19 0,2-14 0,-2-7 0,-2 21 0,-14 21 0,-12 32 0,-9 7 0,-4-7 0,11-18 0,2-7 0,-10 22 0,12-26 0,-4 4 0,-13 13 0,-7 2 0,8-20 0,-4 0 0,-4-3 0,-5 0 0,-5-4 0,-3-3 0,-3-4 0,-3-3 0,-1-4 0,0-4 0,-1-3 0,0-2 0,-25 6 0,3-2 0,12-4 0,5 0 0,13-2 0,7 4 0,-11 33 0,32 19 0,30-26 0,9 2 0,9 6 0,7-1 0,3-2 0,4-3 0,3-8 0,0-4 0,17 12 0,-24-23 0,-33-6 0,-67 4 0,7-4 0,-8 2 0,12-4 0,-2 2 0,-1 2 0,-6 5 0,0 3 0,3 3 0,6 3 0,3 3 0,5 2 0,-13 21 0,9 5 0,11 3 0,10 3 0,11-1 0,8 1 0,6-1 0,5 0 0,0-4 0,2-3 0,4-11 0,1-4 0,-7 26 0,-6-30 0,-8-16 0,-6-2 0,2 24 0,14-8 0,3 8 0,1 21 0,4 8 0,1-18 0,1 3 0,1 0 0,2 4 0,2 0 0,1 0 0,1-5 0,2-1 0,2-3 0,7 21 0,4-6 0,2-17 0,1-8 0,17 15 0,-14-18 0,-12 23 0,-6-13 0,2 8 0,9 22 0,7 4 0,-2-29 0,3 0 0,2-3 0,15 16 0,2-9 0,-12-26 0,-4-9 0,-6-3 0,-37-22 0,-10 27 0,5 43 0,11-28 0,3 2 0,3 5 0,3-1 0,3-8 0,4-4 0,12 14 0,-1-26 0,-6-17 0,-5-1 0,5 31 0,16 32 0,-7-30 0,1 2 0,3-1 0,2-3 0,26 26 0,-12-27 0,-17-15 0,-12 4 0,-10 38 0,-2-10 0,2 10 0,1-7 0,2 5 0,1 3 0,3 13 0,1 4 0,5 1 0,-2-20 0,3 0 0,2 0 0,3-1 0,2 0 0,3 0 0,1-3 0,4-2 0,11 12 0,4-3 0,0-6 0,-5-14 0,-1-3 0,-2-4 0,6 10 0,-4-2 0,-5-6 0,-2 1 0,1 4 0,3 1 0,7 4 0,5-2 0,3-6 0,0-4 0,-7-11 0,-1-3 0,-4-6 0,0-2 0,1-1 0,1 0 0,-1 0 0,1 1 0,2 2 0,0 1 0,2 0 0,-1 1 0,-2-2 0,-1 0 0,-1 1 0,-1 0 0,1 2 0,-1 1 0,3 5 0,1 1 0,7 4 0,0-1 0,1 2 0,-1-1 0,-2-4 0,-3 0 0,-8-6 0,-3-2 0,27 22 0,-1 0 0,13 5 0,-32-25 0,1 0 0,-2 1 0,0-2 0,30 26 0,-17-14 0,-13-10 0,-2 1 0,0-4 0,0 3 0,5-4 0,2 0 0,5 0 0,0 0 0,2 0 0,6 1 0,1 4 0,4-2 0,-2-3 0,-5-7 0,-8-5 0,1-6 0,0-1 0,5 0 0,13 2 0,1 6 0,9-4 0,-1 1 0,-5-5 0,-1-1 0,-7 0 0,-5-1 0,-7 0 0,-6-1 0,0 0 0,13 1 0,14 1 0,6 2 0,-5 3 0,-12-5 0,-17 0 0,-8-4 0,-4-3 0,5 0 0,16-4 0,21-1 0,15 0 0,-40 0 0,2 0 0,2 0 0,0 0 0,-4 0 0,-1 0 0,43 0 0,-22 0 0,-13 0 0,0 0 0,3-2 0,6-5 0,1-5 0,2-8 0,0-3 0,-1 2 0,-3 1 0,-7 6 0,-7 2 0,-1-3 0,3 3 0,10-4 0,13 0 0,9-3 0,-39 5 0,1-1 0,1-3 0,0 1 0,3-2 0,0 0 0,3-1 0,1-1 0,-4 1 0,1-1 0,-1-2 0,1-2 0,2-2 0,1-1 0,2-1 0,0 0 0,6-1 0,2-1 0,1 1 0,0 0 0,-4 0 0,-2-2 0,0 2 0,-1-2 0,-3 0 0,0-2 0,2 0 0,1-2 0,5-1 0,1 0 0,1-4 0,0 1 0,2-1 0,1 0 0,4 0 0,1-1 0,1-2 0,1 1 0,-1 2 0,0 2 0,-4 3 0,-2 1 0,-10 5 0,-2 1 0,-8 8 0,-2 2 0,34-14 0,-19 8 0,-12 6 0,-7 2 0,-4 1 0,0 5 0,-1 0 0,1 4 0,0 1 0,-4 1 0,-2-2 0,5 1 0,3 1 0,4 0 0,-25 5 0,-92 14 0,1 5 0,7-6 0,-2 0 0,-12 8 0,-5-12 0,-18-6 0,38-3 0,-3 0 0,-13 0 0,-4 0 0,-16 0 0,-5 0 0,25 2 0,-1 2 0,-3 2 0,-6 3 0,-2 2 0,2 3 0,2 2 0,1 3 0,3 2 0,11 0 0,4 2 0,3 0 0,-11 8 0,8 0 0,-11 10 0,24-12 0,-27 22 0,16-11 0,-6 4 0,11-5 0,-2 2 0,-1 1 0,-3 4 0,-1 0 0,4-1 0,-17 13 0,7-4 0,22-13 0,7-3 0,-1 8 0,38-24 0,43 0 0,6-8 0,9 1 0,15 4 0,5 2 0,8 1 0,2 0 0,1-1 0,0-2 0,-3-3 0,1 0 0,7-3 0,3 1 0,-24-3 0,0 0 0,1 1 0,0-1 0,0 1 0,0-1 0,30 4 0,-1-2 0,-5-2 0,-1-4 0,-1-4 0,0-7 0,5-12 0,0-8 0,-27 1 0,0-4 0,0-3 0,3-8 0,0-4 0,-1-4 0,3-5 0,-1-3 0,-1-1 0,-1 1 0,0 0 0,0 1 0,-2 1 0,0 0 0,-1 2 0,-4 6 0,-1 1 0,0 2 0,20-12 0,-1 4 0,-7 7 0,-3 2 0,-6 4 0,-1-2 0,-3-1 0,0-2 0,0 1 0,0-1 0,-3-3 0,-2-1 0,-2 1 0,-1-1 0,0-2 0,0-2 0,1-5 0,0-4 0,6-9 0,0-4 0,-16 16 0,0-3 0,-1-2 0,0-4 0,0-3 0,-1-1 0,-1-1 0,-1-1 0,-1 1 0,-4 3 0,0 0 0,-2 2 0,11-23 0,-2 3 0,-4 12 0,-1 3 0,-2 3 0,-1 1 0,0 2 0,1 2 0,2-1 0,1 1 0,1-1 0,0 1 0,-2 5 0,-1 2 0,-3 2 0,-2 1 0,-4 4 0,-3-1 0,0-4 0,-1-2 0,0-4 0,0-1 0,1-2 0,-1-2 0,-2-2 0,-1 0 0,0 0 0,-1-2 0,0-2 0,-2-1 0,-2-3 0,0 0 0,0 4 0,-3 3 0,-2 9 0,-3 2 0,1-36 0,-5 11 0,-4 0 0,3-4 0,3 3 0,4-5 0,7-11 0,-7 40 0,0-3 0,5-13 0,2-5 0,0-11 0,0-2 0,1-3 0,-1-2 0,0-1 0,-1 0 0,-3 10 0,0 2 0,0 6 0,-1 1 0,-2 4 0,-1 2 0,-3 10 0,-1 2 0,-2 6 0,-1 2 0,-2-25 0,0 18 0,0 11 0,-3 0 0,-10-4 0,-13-9 0,-12-22 0,14 29 0,0-5 0,-2-13 0,1-4 0,-1-11 0,0-2 0,-1-5 0,0 1 0,1-1 0,-1-1 0,6 31 0,-1-1 0,-1-1 0,-2-7 0,-1-1 0,-1-1 0,-3-6 0,-1 0 0,-2-1 0,-1-3 0,-2 0 0,-1 0 0,2 4 0,0 0 0,-2 3 0,2 8 0,-2 3 0,2 3 0,-7-12 0,1 6 0,8 15 0,1 5 0,1 4 0,-2 2 0,-1 2 0,-2 1 0,-5-7 0,-3 0 0,-1 2 0,-3 0 0,-11-6 0,-2 0 0,-3-3 0,-2 0 0,-5 0 0,0-1 0,3 1 0,2 2 0,11 8 0,1 1 0,-1-3 0,2-3 0,0-6 0,1-3 0,-1-3 0,3-2 0,4-1 0,3-1 0,3 4 0,2 2 0,5 5 0,1 2 0,3 3 0,0 1 0,-2 2 0,0 1 0,1 1 0,1 2 0,-2 1 0,0 0 0,1 2 0,0 0 0,-2 1 0,-2 2 0,-7-2 0,-3 1 0,-4 1 0,-4 1 0,-5-1 0,-2 1 0,1 1 0,0 2 0,1 1 0,-1 2 0,1 2 0,1 1 0,1 2 0,0 1 0,4 1 0,0-1 0,-36-22 0,13 6 0,7 7 0,-1 6 0,-7 5 0,-13 4 0,36 7 0,0-1 0,-3 1 0,0-1 0,3 0 0,2 0 0,-37-13 0,13 4 0,0-4 0,-19-7 0,39 14 0,-1 0 0,-1-2 0,-1 0 0,5 4 0,1 1 0,-31-8 0,12 2 0,-9 8 0,-17-4 0,38 8 0,-2 0 0,-12 0 0,-2-1 0,-3-2 0,-1 0 0,0 2 0,0 1 0,2 2 0,2 1 0,7 0 0,2 0 0,3 1 0,1-1 0,2-2 0,2-2 0,3 0 0,0 0 0,-2 0 0,0 2 0,-1 0 0,-2 0 0,-2 2 0,-2 1 0,-5 2 0,0 0 0,-1-2 0,-1 0 0,1 1 0,1 0 0,5-1 0,2-1 0,9-2 0,1 0 0,-36-6 0,13-2 0,7-2 0,11 1 0,25 1 0,29 1 0,31 2 0,20-3 0,18-5 0,-14 6 0,6 1 0,8 0 0,2 1 0,5 2 0,1 3 0,-1 1 0,-2 3 0,-8 3 0,0 2 0,10 3 0,2 4 0,12 8 0,3 7 0,-24-4 0,1 2 0,1 2 0,3 2 0,1 1 0,1 1 0,2 0 0,1 1 0,2-2 0,1-2 0,1-1 0,1 0 0,6-1 0,0 0 0,1-1 0,2 0 0,0 0 0,-1-2 0,-5-2 0,-2-3 0,-1 0 0,-10-2 0,-2 0 0,-3-1 0,13 1 0,-3 1 0,-6 1 0,1 4 0,7 8 0,3 4 0,-18-4 0,2 1 0,-1 1 0,-2-1 0,-1 0 0,-2 1 0,12 9 0,-4 0 0,-5 1 0,-4 1 0,-6 1 0,-1 0 0,5 6 0,0 1 0,2-1 0,-2-1 0,-12-5 0,-3-1 0,-4-1 0,-1-1 0,-3 0 0,-1 0 0,24 32 0,8-2 0,-23-31 0,4 0 0,11 5 0,3 0 0,11 6 0,1 0 0,1-1 0,1-2 0,-2-2 0,1 0 0,6-2 0,4-2 0,-20-11 0,2-2 0,3 1 0,9 3 0,1 2 0,2-2 0,2 1 0,1-1 0,-3-1 0,-7-2 0,-2 0 0,-4-1 0,11 7 0,-8-2 0,19 12 0,-29-4 0,2 6 0,14 14 0,-33-24 0,0 1 0,-3 0 0,-1-1 0,26 19 0,-14-18 0,-13-12 0,-9-9 0,-12 0 0,-82-4 0,10-6 0,-9-3 0,0-4 0,-6-3 0,0-3 0,-2-4 0,0-2 0,1-3 0,6-4 0,1-2 0,3-4 0,-24-21 0,4-6 0,27 16 0,1-2 0,-1-2 0,-2-6 0,0-3 0,-1-2 0,-3-7 0,0-2 0,2-1 0,3 0 0,2-1 0,3-1 0,6 4 0,2-1 0,2 0 0,3 5 0,2 0 0,-1 0 0,1 2 0,-1 0 0,-1 0 0,-3-4 0,-2-1 0,-1 1 0,-1-1 0,0 1 0,1 1 0,-17-23 0,5 2 0,12 11 0,3 4 0,7 10 0,1 3 0,-2 2 0,-2 2 0,-13-6 0,-5 2 0,-13-7 0,-5 1 0,-6-1 0,-2 1 0,1 4 0,1 2 0,7 8 0,0 5 0,3 8 0,-1 4 0,-7 4 0,-3 3 0,-14-1 0,-6 2 0,25 7 0,-3 0 0,-1-1 0,-8-1 0,-2-1 0,0-1 0,1 0 0,0-1 0,1 0 0,4 0 0,2 1 0,2-2 0,5 0 0,2 0 0,1-1 0,-23-8 0,2 1 0,6 2 0,0 1 0,4 1 0,0 2 0,7 4 0,1 3 0,6 4 0,1 2 0,2 2 0,-1 2 0,-9 2 0,-4 2 0,13-1 0,-4 0 0,-2 0 0,-13 0 0,-4 0 0,0 0 0,-7 0 0,-1 0 0,2 0 0,5 0 0,1 0 0,4 0 0,-19 0 0,8 0 0,27 0 0,7 0 0,-21 0 0,14 0 0,-6 0 0,-15 0 0,36 2 0,-2 3 0,-3 4 0,0 2 0,-2 2 0,0 3 0,2 2 0,0 2 0,1 0 0,0-1 0,-3 0 0,0 0 0,-2 0 0,-1-1 0,1-2 0,1 0 0,5-4 0,3 0 0,-43 7 0,8 3 0,-7 8 0,39-10 0,-3 2 0,-3 2 0,-1 0 0,3-2 0,1 0 0,7-2 0,5-1 0,-18 8 0,23-5 0,-2 5 0,-12 5 0,-19 12 0,29-18 0,-1 0 0,-1 0 0,0 1 0,3-1 0,1-1 0,-33 23 0,12-8 0,-2-2 0,-15 5 0,30-15 0,-2 3 0,-10 7 0,-2 2 0,-4 6 0,1 2 0,5-2 0,2 1 0,9-7 0,3-1 0,-20 23 0,27-16 0,12-14 0,2 0 0,-17 16 0,11-13 0,-2 4 0,-9 10 0,-2 3 0,-4 3 0,0 0 0,4-3 0,1-1 0,6-7 0,1-1 0,5-6 0,2 0 0,-1 2 0,-1 0 0,-8 9 0,-1 3 0,-8 10 0,-2 3 0,9-12 0,-2 2 0,-2 0 0,-4 4 0,-1 1 0,0-1 0,1-1 0,1-1 0,0-2 0,-17 19 0,3-4 0,16-17 0,6-5 0,-13 18 0,21-29 0,15-10 0,0 0 0,-6 4 0,-10 14 0,-1 4 0,1 1 0,-1 4 0,-1 10 0,-12 21 0,19-26 0,-1 3 0,-5 10 0,0 1 0,-4 4 0,1-2 0,2-7 0,3-5 0,9-13 0,3-6 0,-4 9 0,18-34 0,44-67 0,8-11 0,11-4 0,11-6 0,-15 24 0,3-1 0,4-1 0,15-12 0,6-3 0,4-2 0,-9 7 0,3-2 0,2-2 0,1-2 0,-11 9 0,0-2 0,2-1 0,-1 0 0,-1 1 0,1-1 0,-1 1 0,0 0 0,-1-1 0,-1 1 0,11-10 0,0-2 0,-3 3 0,-2 2 0,-11 10 0,-1 2 0,-3 2 0,-1 2 0,6-5 0,-2 2 0,-4 2 0,12-12 0,-6 5 0,-14 14 0,-3 3 0,24-29 0,-4 6 0,3 8 0,-5 5 0,-7 13 0,-7 8 0,0-2 0,1 3 0,-1 0 0,-2 3 0,-4 1 0,9-2 0,8-1 0,9-4 0,20-5 0,-25 6 0,5-3 0,17-9 0,6-3 0,-16 7 0,3-1 0,0-1 0,4-3 0,1-1 0,-2 0 0,-6 4 0,-1 1 0,-2 2 0,-9 4 0,-2 2 0,-3 3 0,9-4 0,-3 5 0,-6 7 0,-2 3 0,1 4 0,1 1 0,5-1 0,1 1 0,0-1 0,0 1 0,-7-1 0,-2 0 0,33-9 0,-16 1 0,-2-1 0,18-15 0,-32 10 0,3-3 0,9-7 0,1-3 0,1-3 0,-2-2 0,-4 0 0,-1 0 0,2-3 0,1-1 0,5-7 0,4-2 0,-17 13 0,3-1 0,1 1 0,5-2 0,3 0 0,-3 0 0,-6 2 0,-2 0 0,-2 1 0,13-8 0,-8 4 0,10-19 0,-64 29 0,-65 23 0,-13 11 0,-14 3 0,2 0 0,-7 2 0,-4 2 0,10 1 0,-3 3 0,-3 2 0,1 3 0,-7 3 0,-2 4 0,1 4 0,0 2 0,19-2 0,0 2 0,0 2 0,1 3 0,0 2 0,-1 4 0,1 2 0,0 3 0,1 2 0,1 0 0,2 0 0,2 2 0,0 0 0,1 1 0,0 1 0,0 0 0,1 1 0,1 0 0,0 1 0,0 0 0,2 1 0,-1 0 0,2 1 0,0-1 0,0-1 0,-10 10 0,2-1 0,-1-1 0,2-1 0,1-3 0,1 0 0,0-1 0,2-1 0,-15 10 0,2-2 0,3-3 0,9-8 0,2-1 0,1-2 0,1-2 0,0-1 0,0 1 0,-1 2 0,0 0 0,-1 2 0,-4 1 0,0 2 0,0 0 0,-5 2 0,0 1 0,0 0 0,4-2 0,2 0 0,1-2 0,8-6 0,1-2 0,4-1 0,-13 10 0,7-2 0,13-7 0,3-1 0,-3 5 0,-1 2 0,-10 14 0,-1 4 0,12-12 0,-1 2 0,-2 2 0,-4 7 0,-2 1 0,1 1 0,3 0 0,0 1 0,2-1 0,4-4 0,1-1 0,2-2 0,-12 19 0,4-4 0,12-14 0,3-4 0,-17 26 0,15-22 0,12-12 0,1-7 0,-6 1 0,-9 12 0,-9 15 0,-7 8 0,27-36 0,1 0 0,-22 30 0,12-13 0,15-10 0,8-15 0,3-3 0,0 4 0,-7 21 0,-11 35 0,8-25 0,-3 5 0,-5 20 0,-4 5 0,7-20 0,-3 2 0,-1 2 0,-4 8 0,-1 3 0,-2 0 0,7-19 0,-1 1 0,-2 1 0,1-1 0,-1 0 0,-1 0 0,0-1 0,2-1 0,-9 16 0,2-2 0,1-3 0,4-11 0,1-3 0,4-4 0,-2 8 0,4-8 0,-10 21 0,19-29 0,11-14 0,5 0 0,4-3 0,2-15 0,63-66 0,-13-4 0,-4 3 0,0 1 0,8 1 0,-18 21 0,-15 24 0,-6 26 0,-2 14 0,1 11 0,1-2 0,-7-10 0,-1-6 0,-3-1 0,4 2 0,2 12 0,-1 20 0,2 22 0,-7-38 0,-1 3 0,2 5 0,-1 2 0,1 7 0,-1 3 0,-1 3 0,0 1 0,1 1 0,0 0 0,-1-4 0,-1-1 0,0-5 0,-1-2 0,2-7 0,0-2 0,0-3 0,0-2 0,3-3 0,1-1 0,14 44 0,0 0 0,1 0 0,0-1 0,3-4 0,2-7 0,4-7 0,6-6 0,1 6 0,6 6 0,-23-34 0,0 2 0,-2 0 0,0 0 0,16 37 0,-7-11 0,-2-9 0,6 16 0,-15-35 0,1 2 0,0 1 0,1 0 0,15 40 0,-3-19 0,-5-15 0,5 6 0,6 14 0,-16-28 0,1 4 0,4 7 0,-1 1 0,1 2 0,0 0 0,-1-2 0,0 0 0,-2-1 0,1 0 0,4 7 0,4 1 0,5 10 0,3 4 0,-9-18 0,3 2 0,1 3 0,4 7 0,2 4 0,1-1 0,3 5 0,1 1 0,2 0 0,2 1 0,2-1 0,0-1 0,-3-7 0,0-3 0,0-2 0,-6-12 0,-1-2 0,-1-4 0,11 8 0,-5-7 0,19 18 0,-18-20 0,-8-7 0,-4 4 0,5 7 0,-5 0 0,0-1 0,-2-7 0,2-5 0,4 0 0,-3-3 0,-1-9 0,12-16 0,10-1 0,5 8 0,7 1 0,0-4 0,7 0 0,3 2 0,-7-1 0,2 1 0,2 1 0,1 0 0,2 1 0,3 0 0,-2 0 0,-1-2 0,14 4 0,-1-2 0,-6-1 0,-15-4 0,-3-1 0,-9-1 0,32 11 0,-26-5 0,0 3 0,6 3 0,-6-2 0,-1-8 0,1-1 0,4 2 0,2 1 0,9 4 0,4 2 0,-3 0 0,-1 0 0,-4-1 0,-4 2 0,-5 5 0,-5 3 0,-9-2 0,5 0 0,20-2 0,-30-13 0,2 2 0,8 1 0,1 1 0,1-2 0,-1 0 0,-5-1 0,0-1 0,-6-3 0,1 0 0,1-1 0,2-1 0,3 1 0,0 0 0,2 1 0,0-2 0,-4 0 0,-2-1 0,37 6 0,-6-4 0,5-5 0,-35-5 0,3-1 0,6-1 0,1-1 0,1 0 0,0 0 0,-3 2 0,-2 1 0,-2 0 0,-2 0 0,1 0 0,-1 0 0,1 0 0,1-1 0,-1-1 0,-1-2 0,-2 2 0,-1-2 0,3-1 0,1-3 0,1-5 0,0-5 0,3-4 0,-2-3 0,-5-4 0,-3-2 0,25-24 0,-18 8 0,-11 3 0,10-4 0,19-10 0,-33 25 0,2-2 0,3-1 0,1 1 0,0 1 0,-1 1 0,-4 3 0,-2 0 0,32-19 0,-14 6 0,-7 2 0,-5 1 0,0-3 0,4-9 0,4-3 0,7-4 0,4 3 0,-7 10 0,-8 2 0,-2-4 0,24-21 0,-22 14 0,6-6 0,-8 9 0,4-3 0,1-2 0,11-10 0,2-3 0,1-2 0,-15 13 0,1-1 0,0-1 0,0 1 0,0 0 0,1 1 0,-1 0 0,0 0 0,-2 2 0,0-1 0,0 2 0,-2 0 0,12-11 0,-1 1 0,-1 3 0,-4 6 0,-1 3 0,-1 0 0,-2 2 0,0 0 0,-1 1 0,19-16 0,1 3 0,0 1 0,0 2 0,-9 3 0,-3 4 0,-11 12 0,-4 3 0,28-21 0,-15 10 0,5-1 0,11-14 0,-37 27 0,-1-3 0,1-6 0,-1-4 0,1-7 0,-2-5 0,2-13 0,0-3 0,0-9 0,-1-2 0,-4 7 0,-1 1 0,-3 9 0,-1 5 0,14-23 0,-11 34 0,-5 12 0,-5 8 0,0-1 0,-2-4 0,-10 20 0,-4 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50.55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6737 0 16383,'-47'9'0,"-1"-4"0,6-1 0,-16-3 0,-10-1 0,-6 5 0,7 1 0,19 5 0,16-1 0,10-5 0,0 5 0,-16 2 0,-18 10 0,-10 7 0,-4 0 0,9-3 0,4-2 0,-8 5 0,-19 7 0,33-12 0,-2 1 0,-2 2 0,0 0 0,2 0 0,3-1 0,-28 16 0,26-17 0,20-10 0,11-5 0,-5 6 0,-18 10 0,-14 8 0,-12 8 0,-4 8 0,7 2 0,1 4 0,1 3 0,-1 3 0,0 7 0,8-2 0,8-5 0,11-12 0,10-12 0,4-2 0,3 1 0,-5 4 0,-5 1 0,0 0 0,-5 0 0,5 0 0,1-5 0,3-4 0,8-8 0,6-7 0,2 3 0,-5 4 0,-5 9 0,1-2 0,-11-6 0,-19 2 0,-7 7 0,-12 7 0,5-3 0,-6 3 0,-4 3 0,5-3 0,-3 3 0,-3 0 0,-2 1 0,8-5 0,-3 1 0,0 0 0,-1 0 0,2-2 0,-12 7 0,1-2 0,1 0 0,3-1 0,8-5 0,2 0 0,2-2 0,6 0 0,-25 16 0,14-4 0,5 8 0,46-27 0,20-11 0,-5 10 0,-16 17 0,-12 14 0,-6 7 0,-3-6 0,3 0 0,-20 14 0,21-32 0,-3 1 0,-2 6 0,-1 0 0,1-2 0,2-1 0,-21 29 0,26-13 0,13-13 0,7-7 0,1-1 0,-5 0 0,0 5 0,-6 3 0,-6 12 0,11-20 0,-3 4 0,-12 16 0,-4 6 0,6-10 0,-1 4 0,-2 3 0,-5 9 0,-1 3 0,-1 1 0,-3 4 0,-1 2 0,2 0 0,3-3 0,1-1 0,2-1 0,5-9 0,2-1 0,3-3 0,-6 17 0,6-4 0,11-18 0,6-5 0,0 24 0,11-26 0,3-25 0,0-8 0,-3-11 0,-9 10 0,-10 16 0,-16 29 0,12-15 0,0 7 0,-8 19 0,0 7 0,7-16 0,1 4 0,0 3 0,-3 9 0,1 3 0,1 1 0,1 1 0,3 0 0,1 0 0,3-7 0,2-1 0,2-3 0,-1 19 0,5-7 0,5-21 0,2-5 0,2 24 0,2-19 0,0 5 0,10 16 0,1-32 0,2 2 0,5 5 0,2 2 0,4 6 0,3 3 0,3 7 0,4 1 0,4 5 0,2 0 0,3 2 0,1-1 0,-2-10 0,0-4 0,-6-13 0,-1-5 0,-6-11 0,0-3 0,21 24 0,-8 0 0,-3 20 0,-18-37 0,-1 4 0,2 9 0,0 1 0,1-1 0,-1-1 0,-2-7 0,-2-2 0,7 32 0,-13-27 0,-5-11 0,3-11 0,6 1 0,6 6 0,2 9 0,-2-2 0,-5 4 0,-1 10 0,7-9 0,6 6 0,13 19 0,5 5 0,-9-22 0,2 1 0,0 1 0,3 1 0,0 0 0,-1-2 0,12 19 0,-2-4 0,-4-5 0,-1-3 0,-2-7 0,0-1 0,-2-4 0,-1-3 0,-3-4 0,-1-2 0,-3-5 0,0-2 0,30 31 0,-2-11 0,-3 0 0,-1-1 0,-3 10 0,5 1 0,-27-35 0,1 0 0,0 0 0,1-1 0,37 27 0,-11-9 0,-2-6 0,1-5 0,10 5 0,-27-20 0,3 2 0,8 4 0,1 2 0,5 3 0,1 1 0,-1-1 0,-1 0 0,-5-3 0,-1 1 0,-5-4 0,-1-1 0,-1-2 0,0 0 0,2 1 0,1-1 0,3 0 0,0-2 0,-4-1 0,1-1 0,-3-1 0,-1 0 0,42 20 0,-1-6 0,-42-20 0,2 0 0,-1 0 0,0-1 0,40 18 0,-12-3 0,-13-6 0,-7-5 0,2 5 0,6 1 0,3 4 0,-4 1 0,-11-8 0,-9-3 0,-10-7 0,4 0 0,14 8 0,21 3 0,16-2 0,1-4 0,-1-8 0,-5-2 0,0 5 0,5-3 0,-4 3 0,5 0 0,-7 1 0,6 4 0,10 1 0,-43-10 0,2-1 0,6 1 0,1-2 0,0-1 0,0-1 0,0-1 0,0-2 0,-1-2 0,-2-1 0,-1 0 0,0-2 0,-4 0 0,0 0 0,0 0 0,0 0 0,-2 0 0,-1 0 0,0 1 0,0-2 0,2-3 0,0-3 0,42-12 0,-7-7 0,-15-3 0,-20 7 0,-14 7 0,6 5 0,14 9 0,23 9 0,-32-3 0,1 2 0,3 1 0,0 1 0,0-1 0,1-1 0,7 1 0,0-1 0,-1-1 0,-1-1 0,-6-1 0,-1-1 0,40 2 0,-19-5 0,6 0 0,7 0 0,5 0 0,-5 5 0,-13 1 0,-14 0 0,-13-1 0,3-5 0,12 0 0,16 0 0,11-8 0,4-12 0,0-14 0,-46 11 0,-1-3 0,4-3 0,0-1 0,3-3 0,1-1 0,1 1 0,-1 0 0,0 2 0,-1 2 0,-5 2 0,-2 2 0,40-26 0,-43 24 0,1 1 0,3-4 0,0 0 0,3-2 0,1-1 0,0 0 0,-1-1 0,0-4 0,-2-1 0,-4 0 0,0 1 0,-4-1 0,-1 1 0,30-34 0,-8 12 0,-8 1 0,0 6 0,3 2 0,10-4 0,-26 25 0,3-1 0,6-4 0,2-1 0,6-3 0,0 0 0,-1 2 0,-1 2 0,-5 5 0,-3 0 0,29-21 0,-15 7 0,-1 0 0,9-13 0,-26 23 0,0-3 0,3-4 0,-1-3 0,1 0 0,-2-1 0,-4 4 0,-1 0 0,22-27 0,-8 13 0,-14 13 0,-11 12 0,-2-12 0,9-37 0,-4 18 0,5-4 0,7-16 0,4-1 0,2 1 0,1 2 0,-4 12 0,-2 4 0,-10 13 0,-3 3 0,20-28 0,-1 7 0,7-6 0,1-1 0,-2 8 0,-13 14 0,-11 16 0,-6 4 0,1-10 0,7-18 0,6-16 0,-17 31 0,0-3 0,2-4 0,1-1 0,3-4 0,2-1 0,2 1 0,1 0 0,-2 6 0,1 2 0,-3 5 0,-1 3 0,20-26 0,-6 12 0,-10 8 0,-7 10 0,-10 1 0,-6 1 0,5-8 0,2-13 0,4-13 0,4-16 0,-11 34 0,-1-3 0,1-12 0,0-5 0,1-13 0,1-3 0,-1-7 0,-1-1 0,-1 7 0,-2 2 0,-3 10 0,-1 3 0,-3 9 0,-3 3 0,0 3 0,-2 0 0,1 1 0,0 0 0,0 4 0,0 0 0,0-45 0,0 12 0,0 11 0,5 9 0,8-9 0,-1 23 0,3-5 0,5-17 0,0-6 0,-5 15 0,-1-2 0,-2-2 0,0-3 0,-1-1 0,-2 0 0,-2 4 0,-1 1 0,-2 3 0,-1-21 0,-3 6 0,1 25 0,-2 6 0,1-17 0,-15 0 0,-21-15 0,12 31 0,-2-3 0,-2-5 0,2-3 0,3-6 0,3-2 0,4-2 0,0-2 0,0-4 0,0 1 0,0 4 0,-2 2 0,0 13 0,-1 4 0,-16-39 0,5 19 0,-4 1 0,4-4 0,-5-12 0,0 0 0,5 12 0,2 14 0,2 13 0,-2 3 0,-5-8 0,-11-11 0,-2-8 0,-5 5 0,2 13 0,11 14 0,5 9 0,1-1 0,-3-14 0,-21-24 0,17 23 0,-3-5 0,-6-8 0,-2-2 0,-2-1 0,1 1 0,8 10 0,4 2 0,9 8 0,3 2 0,-14-25 0,4 4 0,-8-3 0,-4 4 0,5 6 0,11 16 0,3 18 0,-13 2 0,-19-5 0,-14-18 0,33 15 0,1-3 0,2-3 0,1 0 0,2-3 0,1 1 0,-30-27 0,11 12 0,6 13 0,4 6 0,-4-6 0,4 1 0,7-1 0,10 6 0,6 9 0,1 4 0,-2 1 0,-3-3 0,-1-10 0,1-1 0,0 1 0,3 3 0,-2 6 0,-1-2 0,-3 0 0,-6-6 0,-8-8 0,-9-2 0,-7-9 0,-13-8 0,32 26 0,-1-2 0,-5-4 0,-2 0 0,-5-1 0,-2-1 0,-3 0 0,0 0 0,-1 0 0,1 0 0,5 5 0,1 1 0,7 3 0,2 1 0,-26-20 0,2 4 0,-7 0 0,-8-1 0,35 23 0,0 1 0,-44-18 0,6 7 0,7 7 0,4 0 0,-3-2 0,-7-2 0,-6 2 0,2 3 0,2 4 0,5 4 0,11 2 0,8 4 0,13 4 0,6 2 0,-6-1 0,-7-1 0,-6-5 0,1-4 0,8 0 0,14-2 0,8 3 0,-3 0 0,-11-1 0,-14 1 0,-12-1 0,0 4 0,14 1 0,13 0 0,12 1 0,0-5 0,-11-2 0,-11-5 0,-9 0 0,-4-1 0,0 1 0,6 1 0,1 3 0,0 2 0,-4 0 0,-12 4 0,-18-3 0,41 7 0,-3-1 0,-7 2 0,-2 1 0,-3-3 0,0 1 0,4 2 0,1 0 0,3 3 0,3 0 0,-35-2 0,15 5 0,10-5 0,4-2 0,-4 1 0,5 1 0,10 5 0,10-5 0,6-2 0,-1-4 0,-6-2 0,-5 2 0,-1 2 0,4 3 0,13 3 0,14-1 0,11-1 0,-19-1 0,-15 7 0,-51 12 0,32 0 0,-3 2 0,-19 5 0,-4 2 0,19-5 0,-1 1 0,-3-1 0,-8 3 0,-2-1 0,1-1 0,4 0 0,1-1 0,2-2 0,-20 4 0,5-3 0,22-4 0,7-1 0,-17 3 0,2-3 0,-7 4 0,-1 1 0,8-3 0,13 3 0,14-5 0,5-1 0,6 0 0,4 1 0,3 4 0,2 0 0,-11 5 0,-8 3 0,-6 3 0,-3 4 0,6 0 0,5-3 0,2-2 0,0-4 0,-6 6 0,-7 5 0,-6 3 0,-1-3 0,8-5 0,11-7 0,6-3 0,-1 0 0,-14 5 0,-24 9 0,31-11 0,-2 2 0,-1 1 0,0 0 0,-36 23 0,11-1 0,-7 0 0,35-21 0,0 2 0,-5 0 0,0 0 0,2 0 0,2 1 0,-26 23 0,16-9 0,13-9 0,5-2 0,-10 2 0,-1 6 0,0 5 0,7-1 0,17-6 0,14-11 0,15-12 0,49-21 0,29-30 0,-6 6 0,8-5 0,-19 4 0,3-3 0,3-1 0,11-5 0,4-2 0,1-1 0,-19 10 0,1-1 0,0 1 0,0-1 0,-1 2 0,0 0 0,0 0 0,-1 2 0,16-7 0,-1 2 0,-3 3 0,-8 5 0,-2 3 0,-1 4 0,20-2 0,-4 7 0,-13 5 0,-3 5 0,-10 3 0,-2 2 0,43 2 0,-12-2 0,-3-3 0,-5-7 0,-4 0 0,-4-3 0,-10 5 0,-13 4 0,-17 1 0,-18 5 0,-71 20 0,9 4 0,-36 19 0,55-11 0,73-12 0,24-9 0,15-2 0,-13-1 0,3 0 0,3 0 0,7 2 0,3 0 0,-1 2 0,-6-1 0,-2 2 0,-2-1 0,15 3 0,-4-1 0,-4-3 0,-3 0 0,-9-1 0,-4 0 0,-7 0 0,-3-2 0,-4-1 0,-1 0 0,44 9 0,-44-8 0,1 0 0,6 1 0,0 2 0,1 3 0,0 1 0,0 0 0,-1 0 0,39 11 0,-24-5 0,-19-10 0,-9-6 0,12-1 0,5 1 0,7 0 0,-7 4 0,-22 0 0,-21-3 0,-90-1 0,12-4 0,-10 0 0,-9-1 0,-10 0 0,-2 0 0,14 0 0,-2 0 0,-2 0 0,-2 0 0,-7 0 0,-2 0 0,-1 0 0,1 0 0,-1 0 0,0 0 0,1 0 0,1 0 0,4 0 0,1 0 0,1 0 0,1 0 0,5-1 0,0 1 0,2 0 0,2 1 0,-15 0 0,2 1 0,3 2 0,8 0 0,3 3 0,2 1 0,-22 8 0,4 4 0,10 5 0,3 5 0,4 3 0,3 4 0,4 2 0,4 1 0,6 1 0,4 0 0,8-4 0,4-1 0,-25 23 0,18-11 0,8-5 0,2-1 0,-1 0 0,-4 5 0,-12 8 0,-14 13 0,28-31 0,-2 1 0,-6 3 0,-3 0 0,-3 3 0,-2 1 0,-10 6 0,-5 3 0,13-10 0,-2 2 0,-4 3 0,6-4 0,-2 2 0,-2 2 0,-2 1 0,-9 8 0,-1 3 0,-2 2 0,-1 0 0,12-9 0,-1 1 0,0 0 0,0 2 0,0-1 0,-2 3 0,0 1 0,0 0 0,0 0 0,2 1 0,1-2 0,0 1 0,1-1 0,1 1 0,1 0 0,2-3 0,0 1 0,2 0 0,0 0 0,2-1 0,-8 11 0,1 0 0,3 0 0,1-3 0,-6 10 0,2-2 0,6-4 0,-8 11 0,10-6 0,20-23 0,8-6 0,0 8 0,22-21 0,5-10 0,0-2 0,0 5 0,0 9 0,0 5 0,0 5 0,-3 23 0,-2-17 0,-2 6 0,-4 17 0,-1 7 0,-3 14 0,-1 3 0,-2-1 0,2-1 0,2-8 0,2-3 0,3-8 0,2-2 0,2-8 0,2-1 0,2 0 0,0-1 0,1 2 0,0 2 0,0 11 0,0 3 0,0 14 0,0 5 0,0-27 0,0 2 0,0 0 0,0-1 0,0 1 0,0-2 0,0 24 0,0-5 0,0-19 0,0-6 0,0-15 0,0-4 0,0 29 0,0-10 0,0-1 0,0-5 0,0-9 0,0-12 0,0-10 0,-5 9 0,-7 14 0,-4 11 0,-1 2 0,6-20 0,6-27 0,3-67 0,3-35 0,-1 0 0,0-11 0,0 14 0,0-9 0,0-5 0,0-1 0,0 11 0,0-1 0,0-2 0,0-2 0,0-3 0,0 4 0,0-3 0,-1-1 0,1-2 0,0 0 0,1 0 0,0-4 0,0 0 0,0-2 0,0 1 0,1-1 0,1 0 0,0 13 0,0-1 0,1 0 0,0 0 0,1 0 0,1 2 0,0 1 0,1-7 0,2 0 0,0 2 0,0 1 0,2 1 0,1 4 0,1-5 0,2 3 0,0 2 0,1 2 0,1 3 0,1-5 0,1 2 0,0 4 0,1 5 0,12-26 0,0 12 0,-10 31 0,-1 9 0,7-4 0,-11 17 0,-1-8 0,22-38 0,-5 16 0,6-8 0,-2 11 0,2-3 0,2 0 0,3-5 0,2-1 0,-1 1 0,-1 4 0,0 1 0,-1 2 0,14-22 0,-1 1 0,-19 27 0,0-1 0,2 0 0,4-3 0,2-1 0,2 0 0,6-8 0,2-1 0,2 0 0,-8 12 0,2 0 0,0-1 0,2 1 0,1 0 0,1 1 0,1-1 0,1 0 0,4-3 0,0 0 0,2 0 0,0 0 0,2 1 0,1-1 0,1 2 0,0-1 0,0 2 0,1-1 0,0 1 0,-1 1 0,-3 2 0,-1 1 0,0 0 0,-2 2 0,10-8 0,-1 2 0,-5 3 0,11-12 0,-6 9 0,-22 20 0,-6 6 0,8-8 0,-22 12 0,-8 0 0,8-21 0,9 8 0,9-3 0,19-18 0,9-4 0,-14 13 0,5-1 0,1 0 0,3 1 0,1 0 0,-2 4 0,-9 7 0,-2 2 0,-3 4 0,10-3 0,-6 8 0,4 3 0,-44 19 0,-88 34 0,-11 2 0,12-3 0,-4 4 0,1 3 0,1 4 0,-5 4 0,1 5 0,-1 5 0,1 4 0,-3 7 0,2 3 0,26-18 0,2 1 0,-1 1 0,-3 4 0,-1 1 0,0 1 0,-2 2 0,0 1 0,0-1 0,2-1 0,0-1 0,2-1 0,-17 18 0,3-4 0,11-10 0,4-2 0,12-12 0,2-1 0,-24 28 0,7-5 0,7-6 0,8-5 0,14-10 0,12-12 0,5-10 0,5-12 0,2-6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54.22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1350 961 16383,'54'0'0,"0"0"0,9 0 0,1 0 0,8 0 0,0 0 0,-4 0 0,-1 0 0,-7 0 0,-2 0 0,34 0 0,-6 0 0,-2 0 0,2 0 0,-36 0 0,1 0 0,8 0 0,1 0 0,6 0 0,2 0 0,4 0 0,1 0 0,-4 1 0,-3-2 0,-9-1 0,-3-2 0,30-7 0,0-6 0,-34 6 0,2 0 0,6 0 0,1-1 0,1 1 0,-2-2 0,34-11 0,-33 1 0,-25 2 0,-18-2 0,-11 0 0,-5 0 0,0 1 0,-3 5 0,-23 3 0,-50 1 0,12 6 0,-8 2 0,-19-2 0,-4 0 0,-3 1 0,2 1 0,12 1 0,5 1 0,19-1 0,5 0 0,-18-5 0,18-6 0,-9-7 0,-17-5 0,31 11 0,-2 2 0,-5 0 0,0 2 0,1 1 0,1 1 0,-5 3 0,-2 2 0,-6 1 0,-3 1 0,-11 0 0,-3 1 0,-10 2 0,-2 0 0,-2 0 0,1 0 0,9 0 0,4 0 0,18 2 0,6 1 0,-16 9 0,44 3 0,26 4 0,9-6 0,16 3 0,3-8 0,28 0 0,25-6 0,-19-2 0,6 0 0,32 1 0,11-2 0,-13-4 0,6-3 0,3-2 0,-16-2 0,2-1 0,1-3 0,2-1 0,-11 1 0,2-2 0,0-1 0,0-1 0,-1-1 0,17-6 0,0-2 0,-2-1 0,-1 1 0,-7 3 0,-2 0 0,-1 2 0,-1 0 0,16-2 0,-2 1 0,-5 4 0,-20 5 0,-3 3 0,-5 2 0,9 0 0,-9 4 0,16 1 0,-52 6 0,-76-1 0,-35 2 0,3 3 0,-10 3 0,18 0 0,-8 1 0,-3 4 0,-2 3 0,6 3 0,-3 5 0,-1 2 0,-2 2 0,1 1 0,-6 2 0,0 2 0,-1 1 0,0 1 0,0 0 0,0 2 0,0 0 0,0 0 0,1 0 0,2-1 0,5-2 0,1 0 0,1 0 0,2-2 0,6-3 0,-17 6 0,6-4 0,3 0 0,12-5 0,2 0 0,4-2 0,-14 4 0,4-4 0,13-3 0,4-3 0,-38 10 0,18-9 0,13-4 0,19-4 0,7 0 0,-3 2 0,-16 7 0,-18 12 0,-8 7 0,2 2 0,8-1 0,15-11 0,19-6 0,35-7 0,69-8 0,9 0 0,13 0 0,-3-1 0,7 0 0,5 1 0,-13-1 0,4 0 0,2 1 0,0-1 0,1 0 0,2 0 0,0 0 0,-3-1 0,-9-1 0,0 0 0,-3-1 0,-4-1 0,5 1 0,-5-2 0,-6 0 0,3-1 0,-12 0 0,-7 0 0,-102 0 0,-37 0 0,3 0 0,-10 0 0,16 0 0,-8 0 0,-4 0 0,3 0 0,7 0 0,1 0 0,0 0 0,0 0 0,1 1 0,0 0 0,0 1 0,3 0 0,-16 2 0,2 0 0,4 2 0,15-1 0,2 2 0,6 1 0,-8 3 0,11 2 0,-6 8 0,41-6 0,27-5 0,33-5 0,-6-4 0,16-1 0,-29 0 0,-9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56.49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516 533 16383,'89'0'0,"-1"0"0,-20 0 0,2 0 0,3 0 0,10 0 0,4 0 0,-1 0 0,3 0 0,-1 0 0,0 0 0,-5-1 0,-2-1 0,-2-1 0,23 0 0,-8-1 0,-27 1 0,-7-1 0,28-2 0,-23 6 0,-9 0 0,4 0 0,0 0 0,-22 5 0,-16 3 0,-13 3 0,10-2 0,40-5 0,9-3 0,12-1 0,-10 0 0,5 1 0,6-2 0,1-3 0,5 0 0,4-3 0,0-1 0,6-3 0,3-2 0,-1-2 0,-2-2 0,-6-2 0,0-2 0,-3-2 0,-2-1 0,-8 0 0,0-1 0,-5-2 0,-6 0 0,18-16 0,-12-1 0,-22 12 0,-7 0 0,4-10 0,-28 12 0,-12 8 0,-8 7 0,-37 6 0,-14 5 0,-15 3 0,-15 0 0,-12 0 0,-6 2 0,10 1 0,-4 1 0,-4 0 0,0 2 0,14 0 0,-3 0 0,0 0 0,1 2 0,3 0 0,-13 3 0,2 0 0,3 2 0,5 1 0,-1 2 0,6 2 0,7 0 0,-4 2 0,12 1 0,-4 3 0,35-12 0,8-6 0,-2-5 0,-15 0 0,-26 0 0,20 0 0,-4 0 0,-6 0 0,-2 0 0,-1 0 0,0 0 0,5 0 0,2 0 0,5 0 0,-1 0 0,-13 0 0,-3 0 0,-15 2 0,-5 1 0,-10 3 0,-4 1 0,29-1 0,0 0 0,1 1 0,-28 6 0,4 0 0,10-3 0,2 0 0,5-3 0,2-2 0,-1-1 0,1-2 0,1-2 0,2 0 0,6 0 0,6 0 0,-15 0 0,42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09.40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2272 3074 16383,'-47'-55'0,"1"-1"0,-1-2 0,3-2 0,6-4 0,4-1 0,3 9 0,1 3 0,-18-27 0,10 24 0,-7-2 0,10 19 0,-5-3 0,-13-13 0,-5-5 0,13 12 0,-3-1 0,1-1 0,-1 0 0,0 0 0,2 2 0,-15-13 0,5 4 0,14 13 0,3 5 0,-12-8 0,12 9 0,-4-15 0,9 12 0,-3-6 0,-15-21 0,-3-7 0,12 18 0,-1-1 0,1-1 0,0 1 0,0 0 0,2 3 0,-11-16 0,5 6 0,14 22 0,5 6 0,-5-1 0,15 18 0,10 7 0,3 0 0,3-4 0,-3-7 0,-11-19 0,-24-35 0,12 23 0,-4-4 0,-5-7 0,-2-1 0,2 4 0,1 2 0,10 13 0,4 4 0,-5-10 0,14 34 0,12 13 0,-3 9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0.888"/>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3001 192 16383,'-67'0'0,"1"0"0,-11 0 0,-5 0 0,14 0 0,-3 0 0,-1 0 0,-3 0 0,0 0 0,0 0 0,2 0 0,0 0 0,2 0 0,-25 0 0,5 0 0,13 0 0,6 0 0,14 0 0,4 0 0,-29 0 0,7 0 0,4 0 0,-18 0 0,40 0 0,-1 0 0,-48 0 0,11 0 0,21 0 0,12-4 0,-11-5 0,17-1 0,-4-2 0,-11-4 0,-4-3 0,-3 0 0,1-1 0,4 0 0,4 1 0,11 5 0,4 2 0,-24 0 0,14 7 0,13 5 0,21 0 0,9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2.755"/>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2530 1 16383,'-49'15'0,"1"0"0,-5 11 0,0 5 0,-1 4 0,1 2 0,5 3 0,3-3 0,-13 8 0,18-8 0,-8 15 0,8-7 0,-6 5 0,-19 18 0,-6 4 0,20-20 0,-2 1 0,2-1 0,2-3 0,1-2 0,2-2 0,-10 6 0,6-5 0,-8 16 0,27-28 0,14-12 0,-17 3 0,-27 13 0,-16 19 0,36-26 0,2 1 0,-19 25 0,23-9 0,20-11 0,9-1 0,-5 6 0,-12 8 0,-7 6 0,-3-2 0,8-8 0,8-9 0,-4-2 0,-4 5 0,-20 14 0,-16 12 0,-7 7 0,27-31 0,-2 3 0,-3 6 0,-1 3 0,-2 5 0,0 3 0,0 2 0,2-1 0,9-9 0,3-4 0,-12 24 0,24-39 0,13-16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4.27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0 16383,'0'93'0,"0"-13"0,0-11 0,0-21 0,0 6 0,0 31 0,0 11 0,2-15 0,1 5 0,1 4 0,0-13 0,0 3 0,1 1 0,1-1 0,-1-2 0,1 0 0,0-2 0,1-3 0,1 8 0,2-3 0,-1-6 0,0 13 0,0-11 0,3 7 0,-1-42 0,-2-13 0,12 21 0,16 37 0,-11-25 0,3 3 0,3 7 0,0 0 0,-4-11 0,-1-4 0,8 26 0,-19-46 0,-12-16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4.45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0 0 16383,'0'0'0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6.259"/>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0 0 16383,'63'59'0,"-1"1"0,-17-12 0,0 3 0,0 4 0,8 10 0,1 4 0,-1 0 0,-6-4 0,0-2 0,-1 0 0,-2-6 0,1-1 0,-1-3 0,15 15 0,-1-4 0,-1-4 0,3-1 0,14 3 0,1-1 0,-5-7 0,0-3 0,-4-8 0,0-4 0,-3-7 0,-1-4 0,-7-5 0,0-3 0,3 1 0,0 0 0,-3 2 0,-1 1 0,2 0 0,1-1 0,1-1 0,1-1 0,6 1 0,2-1 0,4 1 0,1 0 0,-7 0 0,-1 1 0,-9-2 0,-4-1 0,24 7 0,-35-10 0,-22-9 0,-10 2 0,-8 23 0,0-21 0,0 16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8.055"/>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2754 16383,'23'-65'0,"9"1"0,39-6 0,-18 24 0,4-4 0,-8 5 0,2-2 0,2-5 0,14-14 0,4-5 0,1-4 0,-13 12 0,1-4 0,0-1 0,0-3 0,-7 9 0,0-3 0,0-1 0,0 0 0,-2 1 0,9-11 0,-1 1 0,-2 1 0,-2 3 0,6-9 0,-4 3 0,-4 6 0,5-10 0,-7 12 0,5 1 0,-13 19 0,-11 11 0,-5 8 0,9-10 0,22-13 0,-18 18 0,3-2 0,7-7 0,1-1 0,-5 2 0,-2 2 0,25-24 0,-25 22 0,-20 22 0,-5 0 0,3-7 0,11-6 0,7-3 0,-4 8 0,-7 9 0,-14 10 0,-8 5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0.27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19 4759 16383,'-3'-84'0,"0"0"0,-1 0 0,1 8 0,1-4 0,0-1 0,1-4 0,2 1 0,0-2 0,2-3 0,1-1 0,1 1 0,2-2 0,0 0 0,2 0 0,1 0 0,2 0 0,2 1 0,2 0 0,1 0 0,2 2 0,2 1 0,3 4 0,1 1 0,2 1 0,2 2 0,0 2 0,8-10 0,2 1 0,0 3 0,0 3 0,7-13 0,-1 3 0,-1 7 0,6-7 0,-5 13 0,2 1 0,-33 36 0,1-18 0,6 9 0,7-5 0,18-23 0,10-5 0,-1 12 0,5-4 0,5 0 0,-9 13 0,3-2 0,2 1 0,0 0 0,1 0 0,2-1 0,0 1 0,-1 2 0,-5 5 0,0 2 0,-2 1 0,-2 3 0,1-2 0,-2 4 0,-5 3 0,3-1 0,-9 6 0,-2-1 0,-24 20 0,-11 6 0,-5-3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2.627"/>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1 16383,'41'46'0,"0"1"0,17 16 0,8 3 0,-12-17 0,4 1 0,3 0 0,8 6 0,3 1 0,2-3 0,0-4 0,2-3 0,0-4 0,-4-7 0,1-3 0,3-5 0,9-3 0,3-4 0,1-3 0,-1-2 0,1-2 0,-1-1 0,-3 0 0,-2-2 0,0 1 0,-3 1 0,-1 0 0,-4 1 0,16 3 0,-3 0 0,2 2 0,0 1 0,-3-1 0,-2 0 0,-10-4 0,-4-1 0,-12-1 0,-5-2 0,32 10 0,1 4 0,-31-9 0,2 1 0,8 5 0,2 0 0,3 0 0,-2 0 0,-9-2 0,-4-2 0,24 8 0,-28-13 0,-21-7 0,-6-1 0,-3 6 0,1 4 0,-2-2 0,-7-3 0,-6-2 0,-3 22 0,-4-16 0,-1 14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4.190"/>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0 16383,'0'69'0,"0"0"0,0 1 0,1 3 0,6 17 0,4 1 0,4-6 0,5-1 0,9 4 0,6 0 0,5 1 0,2-1 0,-1-8 0,0-3 0,-4-6 0,-2-6 0,-10-18 0,-1-4 0,23 41 0,-16-23 0,2 8 0,-4-6 0,3 5 0,0 3 0,7 16 0,0 5 0,1 0 0,-11-21 0,1 0 0,0 0 0,-1-3 0,4 12 0,-1-4 0,-1-5 0,4 10 0,-2-10 0,9 9 0,-21-42 0,-10-9 0,-6 0 0,-5 7 0,0 0 0,6-9 0,11-5 0,12-4 0,2 1 0,-7 1 0,-13-10 0,-9-3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5.305"/>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2209 0 16383,'-71'44'0,"-1"-1"0,0 1 0,8-5 0,-2 0 0,-1 2 0,1 0 0,0 2 0,1 0 0,-1 1 0,0 2 0,-7 5 0,-1 2 0,0 1 0,2 0 0,5 1 0,0 0 0,3 1 0,1 1 0,1 2 0,2 0 0,2 2 0,3-1 0,-8 14 0,3 1 0,3-1 0,2 0 0,3 1 0,2-3 0,10-9 0,2-2 0,2-2 0,-6 15 0,3-5 0,8-14 0,4-6 0,-9 16 0,13-25 0,7-10 0,7-17 0,5-2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7.17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4124 1673 16383,'-56'0'0,"5"0"0,5 0 0,-2 0 0,1 0 0,7 0 0,10 0 0,7 0 0,-1 0 0,-6-5 0,-11-5 0,-16-12 0,-28-12 0,30 12 0,-4-3 0,-14-5 0,-5-2 0,18 7 0,-2-2 0,-2-1 0,-6-4 0,-2-2 0,-1-3 0,-5-4 0,-2-3 0,0-2 0,-3-5 0,-1-1 0,1-1 0,16 10 0,1 0 0,-1-1 0,0 0 0,-1-1 0,1 0 0,-1 0 0,1 1 0,-1 1 0,0 0 0,0 1 0,0 2 0,-16-10 0,1 2 0,3 3 0,13 8 0,2 2 0,4 4 0,-11-5 0,6 6 0,-20-1 0,24 13 0,7 7 0,5 4 0,10-3 0,6 4 0,-1 1 0,-14 2 0,-41 3 0,40 0 0,-1 0 0,-45 0 0,20 0 0,37 0 0,12 0 0,6 0 0,3-9 0,-5-9 0,-9-5 0,-1-4 0,10 15 0,9 3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8.62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1939 2945 16383,'0'-51'0,"0"0"0,0-10 0,0-1 0,-3 7 0,-3 1 0,-4-3 0,-3 1 0,-3 7 0,-3 4 0,-21-29 0,6 8 0,11 14 0,12 13 0,6 3 0,5 6 0,-2-10 0,-16-17 0,-14-19 0,10 28 0,-1-2 0,-2 2 0,2 1 0,-11-31 0,8 23 0,5 18 0,-6-4 0,-8-16 0,-12-18 0,-9-7 0,25 41 0,-1 1 0,-4 0 0,-1 0 0,-7-3 0,-1-3 0,-4-6 0,-1-1 0,0-4 0,1 1 0,5 5 0,4 2 0,-17-25 0,21 31 0,16 20 0,5 7 0,-2-2 0,-11-19 0,-28-22 0,14 19 0,-5-2 0,-12-6 0,-4 0 0,-6-1 0,0 2 0,3 2 0,4 2 0,14 9 0,5 4 0,-5-6 0,32 20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30.022"/>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1299 3008 16383,'0'-88'0,"0"0"0,0 5 0,0-1 0,0-2 0,0 2 0,1 17 0,-2 6 0,-4-33 0,-16-1 0,0 33 0,-6-9 0,-2-3 0,2 6 0,-1-2 0,-2-3 0,-2-1 0,-4-12 0,-2-2 0,-1-1 0,0 0 0,-1 0 0,-2-1 0,0 2 0,0 4 0,5 13 0,-1 4 0,0 2 0,0 1 0,-10-14 0,-2 3 0,2 6 0,6 13 0,0 3 0,1 5 0,-9-9 0,3 7 0,-16-12 0,22 23 0,20 13 0,3 3 0,-2-4 0,-2 1 0,-3 5 0,7 16 0,4 10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11.473"/>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5493 378 16383,'3'57'0,"0"0"0,4 6 0,4-1 0,5-5 0,3-1 0,0-7 0,0-2 0,11 17 0,-42-10 0,-26-20 0,-13-1 0,-22 18 0,-9 3 0,14-9 0,-4 2 0,1 1 0,0 1 0,1 0 0,4 0 0,11-5 0,2-1 0,6-2 0,-5 7 0,12-4 0,10 4 0,39-37 0,32-31 0,14-15 0,2-5 0,-12 16 0,-21 17 0,-8 7 0,-5 4 0,5-4 0,8-12 0,8-20 0,7-18 0,1-12 0,-3 2 0,-4 8 0,-1 4 0,0 3 0,5-8 0,17-8 0,15-3 0,7 6 0,-8 23 0,-15 18 0,-17 12 0,-11 15 0,-5 39 0,-13 5 0,-3 11 0,0-1 0,-2 6 0,0 4 0,0 15 0,0 4 0,0 1 0,-2 4 0,0 1 0,0-2 0,-1-7 0,0-2 0,-1-3 0,0-11 0,-1-3 0,-2-2 0,-5 19 0,-3-5 0,-1-13 0,-2-3 0,-1-6 0,-3-4 0,-16 34 0,2-22 0,-4-9 0,-1-5 0,-11 13 0,21-25 0,-1 2 0,-5 4 0,-2 0 0,-5 10 0,-3 1 0,-4 3 0,-3 0 0,-7 5 0,-3 0 0,-3 5 0,-1-1 0,-1-1 0,-2-2 0,23-21 0,-1 0 0,0-1 0,-19 18 0,2-2 0,5-8 0,2-2 0,10-10 0,4-2 0,-21 17 0,21-15 0,0-1 0,-12 12 0,11-10 0,-5 5 0,-15 15 0,-5 4 0,10-13 0,-3 3 0,-2 0 0,-9 6 0,-1 0 0,-2 0 0,18-17 0,-1 1 0,0-1 0,0-1 0,-19 14 0,1 0 0,1-3 0,9-7 0,2-1 0,3-2 0,-16 11 0,6-6 0,19-13 0,6-4 0,-16 11 0,27-21 0,-4-9 0,-27-1 0,14-4 0,-5 1 0,-16 7 0,-3 4 0,-11 5 0,-2 4 0,3 3 0,1 2 0,6-2 0,3 1 0,12-4 0,5-2 0,-27 17 0,31-19 0,38-13 0,93-11 0,-23-4 0,6-3 0,3-2 0,7-3 0,2-2 0,5-6 0,1-3 0,-1-2 0,0-3 0,0-2 0,-3-2 0,-4-1 0,-2-1 0,-1-1 0,22-10 0,-5-1 0,-15 5 0,-3 1 0,-2 0 0,-1-1 0,0 1 0,-1-1 0,-5 0 0,-2-2 0,2-5 0,-1-3 0,0-5 0,-3-3 0,0-6 0,-1-5 0,4-7 0,1-4 0,-16 21 0,0-1 0,2 0 0,4-4 0,1-1 0,2 1 0,1-2 0,1-1 0,0 2 0,0 2 0,-1 2 0,0 0 0,-2 5 0,-1 0 0,-1 1 0,18-21 0,-3 0 0,-6 6 0,-3 0 0,-4 0 0,-3-2 0,-3-1 0,0-2 0,0-4 0,1-2 0,3-6 0,2-2 0,-14 26 0,0 0 0,1 0 0,0-5 0,0 0 0,-1-1 0,0 1 0,-2-1 0,-1 0 0,-1 0 0,-2 0 0,-2 0 0,-1 1 0,-2 0 0,0 1 0,7-24 0,0 4 0,-4 13 0,-1 3 0,-3 14 0,-2 4 0,8-16 0,-13 21 0,-11 12 0,-3 13 0,4 7 0,25-22 0,8-22 0,-7 12 0,-1-4 0,-3-4 0,-3-2 0,-3 4 0,-3 0 0,4-41 0,-7 10 0,-3 11 0,4 13 0,4 21 0,0 17 0,4 51 0,0 45 0,-12-23 0,-3 4 0,-1 7 0,-1 0 0,-3-8 0,-1-3 0,-2 47 0,0-50 0,0 1 0,0 0 0,-1 1 0,-5 2 0,-3 2 0,-6 7 0,-5 0 0,-8 7 0,-7 2 0,-11 11 0,-6 3 0,9-20 0,-3 1 0,-2 2 0,-7 5 0,-1 1 0,-3 1 0,11-15 0,-1 0 0,-1 0 0,-1-1 0,-1 3 0,-2-1 0,0 0 0,0-1 0,0 0 0,0 0 0,0 0 0,0 0 0,-1-1 0,1 0 0,-1 0 0,0 0 0,1 0 0,0 0 0,0 0 0,0 0 0,2 0 0,1 1 0,-1-1 0,1 0 0,2-1 0,0-1 0,0 0 0,0-1 0,-12 13 0,0-1 0,1-2 0,9-9 0,1-2 0,2-4 0,-10 10 0,4-7 0,14-17 0,3-4 0,-12 14 0,5-11 0,-7 1 0,-12 8 0,25-15 0,-1 2 0,-8 8 0,-2 3 0,-8 8 0,-1 2 0,-2 6 0,-1-1 0,3-6 0,1-2 0,9-7 0,3-4 0,-14 12 0,18-26 0,-5-3 0,-18 3 0,16-7 0,-4 1 0,-7 3 0,-4 1 0,-7 4 0,-1 0 0,-4 0 0,0 1 0,6 0 0,2-1 0,4-2 0,3-2 0,-33 8 0,23-13 0,15-8 0,15-5 0,4 0 0,5 3 0,-1 1 0,-4 6 0,-1 4 0,1-4 0,25-6 0,54-5 0,5-8 0,8-3 0,19-5 0,6-4 0,-18 0 0,3-3 0,1-4 0,6-7 0,1-4 0,1-2 0,5-5 0,2-2 0,0-3 0,-18 9 0,1-2 0,0-1 0,-2-1 0,1-1 0,-2 0 0,0-2 0,0 0 0,16-12 0,0-2 0,-3-1 0,-4-1 0,-2-1 0,-2-2 0,0 0 0,-1 0 0,-1-2 0,3-3 0,1-2 0,-1 0 0,-15 16 0,-1-1 0,1 0 0,-1 0 0,18-15 0,0-1 0,-2 1 0,-4 4 0,-2 1 0,-2-1 0,-7 3 0,-2 0 0,-2-3 0,-1-4 0,-1-3 0,-3-3 0,1-9 0,-2-4 0,0-4 0,-7 11 0,0-4 0,0-2 0,0 0 0,-5 13 0,0-2 0,0 0 0,1 0 0,-1 0 0,1-2 0,1-1 0,-1 1 0,1 0 0,0 0 0,0 3 0,1 0 0,0 0 0,-1 2 0,0 3 0,4-6 0,-1 3 0,0 2 0,-1 4 0,6-8 0,-1 4 0,-2 7 0,4-4 0,-3 11 0,10-4 0,-22 34 0,-10 16 0,3 8 0,8-4 0,10-8 0,3-7 0,-4-5 0,2 0 0,9 3 0,10 4 0,3 2 0,-8 5 0,-19 1 0,-14-6 0,-8-13 0,-2-13 0,0-5 0,-4-1 0,-1 6 0,-5 7 0,0 7 0,-1 8 0,-9 5 0,-14-2 0,-21-10 0,-17-9 0,-7-8 0,5 2 0,17 10 0,17 12 0,18 6 0,7-4 0,5-8 0,0-9 0,0-5 0,0 3 0,0 3 0,2-1 0,9 0 0,8-4 0,25-16 0,-9 18 0,4-2 0,11-11 0,3-3 0,5-5 0,0 1 0,-8 5 0,-3 4 0,15-25 0,-38 36 0,-54 22 0,-61 15 0,18 15 0,-6 9 0,16-3 0,-1 3 0,-1 2 0,-1 5 0,0 3 0,1 2 0,4 0 0,2 1 0,1-1 0,-15 8 0,5-3 0,13-7 0,4-1 0,-17 10 0,30-14 0,18-2 0,-1 10 0,-8 28 0,-12 24 0,17-37 0,0 1 0,1-5 0,2-1 0,-10 25 0,14-19 0,12-19 0,16-11 0,47-22 0,0-21 0,6-15 0,-6-1 0,2-8 0,0-4 0,9-11 0,0-5 0,-3-3 0,-5-3 0,-4-2 0,-4 0 0,-10 10 0,-3 0 0,-4 3 0,3-9 0,-7 5 0,-1-21 0,-17 46 0,-12 67 0,-8 17 0,-4 11 0,-6 27 0,-3 9 0,2-17 0,-2 3 0,-2 1 0,-4 5 0,-1 1 0,0 0 0,-1 3 0,0 0 0,0 0 0,-2 1 0,0-1 0,1-1 0,1-3 0,1-2 0,0 0 0,1-5 0,0-2 0,0-1 0,1-7 0,0-1 0,-2-2 0,-13 24 0,-5-2 0,9-24 0,-4-1 0,-3 2 0,-10 7 0,-4 1 0,-4 2 0,6-10 0,-4 1 0,-1 1 0,-4 1 0,5-7 0,-3 1 0,-2 0 0,-1 0 0,-1 1 0,-6 3 0,-1 1 0,-2-1 0,-1 1 0,-1-2 0,10-8 0,-1-1 0,-1 1 0,0-2 0,0 1 0,0-1 0,0-1 0,0 0 0,0-1 0,0 0 0,0 0 0,1-1 0,-10 8 0,0-1 0,1-1 0,0 1 0,0 0 0,-1 0 0,-1 1 0,1-1 0,0 1 0,2 0 0,2-1 0,2 1 0,0-1 0,1 1 0,0 1 0,-1 0 0,1 2 0,-1-1 0,2 1 0,-1-1 0,3-1 0,0-1 0,1 0 0,0-1 0,2 0 0,-9 8 0,1-1 0,2-1 0,1-2 0,6-5 0,1-3 0,1-1 0,3-2 0,-1 0 0,2-2 0,5-4 0,-5 7 0,8-8 0,-8 1 0,27-20 0,7-1 0,4 2 0,7 6 0,-3-3 0,5-12 0,52-9 0,4-10 0,11-7 0,14-6 0,12-6 0,3-2 0,-9 1 0,2-2 0,2-1 0,1-3 0,-8 2 0,1-1 0,1-2 0,-1-1 0,1 0 0,-1-2 0,0-1 0,1 0 0,-3-1 0,-1 1 0,8-6 0,-2 0 0,-2 0 0,-2 0 0,14-10 0,-4 0 0,-6 1 0,-18 10 0,-4 1 0,-5 2 0,2-4 0,-7 3 0,3-11 0,-31 19 0,-12 11 0,-2 1 0,23-30 0,17-5 0,15-10 0,-10 14 0,7-5 0,4-3 0,2-1 0,-1 2 0,2-3 0,4-1 0,0 0 0,2-1 0,-6 6 0,1 0 0,2-1 0,0 1 0,-1-1 0,0 2 0,9-9 0,1 1 0,-1 0 0,-2 1 0,-3 3 0,4-3 0,-2 2 0,-3 2 0,-4 4 0,3-3 0,-4 5 0,-6 5 0,-3 1 0,-9 9 0,-8 6 0,-36 28 0,-53 43 0,-7 4 0,-12 9 0,0 3 0,-8 6 0,-3 3 0,8-7 0,-2 3 0,-2 1 0,-3 2 0,18-14 0,-3 1 0,-1 1 0,0 1 0,-1 0 0,2 0 0,-2 0 0,1 1 0,-1 0 0,0 0 0,1-1 0,1 0 0,-9 7 0,0 0 0,1-1 0,1 0 0,0-1 0,5-4 0,-1 1 0,1-1 0,2-3 0,4-2 0,-19 15 0,5-5 0,3-3 0,12-9 0,2-1 0,5-5 0,-4 1 0,10-6 0,6 1 0,77-50 0,39-23 0,2-2 0,-6 3 0,1-4 0,9-4 0,-4 2 0,8-5 0,4-2 0,1 0 0,-5 0 0,-7 5 0,-1 1 0,-1-1 0,-1 0 0,-1 0 0,13-8 0,0-1 0,-3 1 0,-3 1 0,-11 7 0,-1 1 0,-4 0 0,-4 3 0,0-3 0,-5 2 0,-5 3 0,0 1 0,-10 5 0,-10 2 0,-69 45 0,-27 17 0,-8 7 0,-8 5 0,1-1 0,-7 4 0,1 2 0,6-2 0,2 2 0,2-2 0,10-5 0,1-1 0,5-1 0,-15 13 0,7-3 0,15-11 0,7-1 0,-14 25 0,24-19 0,4-7 0,-1 3 0,-19 8 0,-12 8 0,0-2 0,5-16 0,20-18 0,18-9 0,7-2 0,-1 11 0,-12 21 0,-5 10 0,7 2 0,11-4 0,10-16 0,5-8 0,8-7 0,6-6 0,11-1 0,13-2 0,28-4 0,-18-4 0,5-1 0,11-1 0,3-1 0,8 0 0,2 0 0,2 0 0,2 0 0,4 0 0,0 0 0,1 0 0,0 0 0,3 0 0,0 0 0,-4 0 0,0 0 0,0-3 0,0-2 0,1-4 0,1-6 0,-1-7 0,-1-7 0,1-7 0,-2-5 0,-4-6 0,-1-4 0,-2-4 0,-2-3 0,0-3 0,-1 0 0,1-3 0,1 2 0,1 3 0,0 1 0,-1 6 0,-2 4 0,-11 9 0,-3 4 0,-12 8 0,-4 3 0,18-14 0,-13-5 0,8-26 0,-19 18 0,3-4 0,6-12 0,3-1 0,5-4 0,1 0 0,1 4 0,-1 3 0,-10 12 0,-2 5 0,27-18 0,-26 32 0,-29 21 0,-60 22 0,-33 17 0,14 6 0,-5 8 0,-6 4 0,-6-1 0,-6 4 0,-2 2 0,1 3 0,17-5 0,0 2 0,0 1 0,1 1 0,1-1 0,-12 9 0,1 1 0,2-1 0,3-2 0,12-8 0,1-1 0,3-1 0,1-1 0,-7 5 0,3-2 0,3-2 0,-12 12 0,5-2 0,9-7 0,2-2 0,8-6 0,4-2 0,-26 27 0,25-26 0,55-51 0,31-28 0,18-16 0,5-4 0,9-7 0,4-4 0,-19 18 0,3-2 0,3-2 0,1-1 0,0-1 0,6-4 0,2-2 0,1-1 0,0 1 0,-1-1 0,0 1 0,-1-1 0,1 1 0,-1 0 0,-2 2 0,-5 5 0,-1 1 0,-1 0 0,-1 3 0,-3 0 0,4-2 0,-3 1 0,-2 3 0,-3 2 0,0 1 0,-3 3 0,-6 6 0,-1 3 0,-9 7 0,-8 4 0,-43 18 0,-54 20 0,6 8 0,-9 7 0,12-2 0,-3 4 0,0 1 0,-5 4 0,-1 2 0,2-1 0,-23 17 0,5-5 0,23-13 0,9-20 0,6-65 0,59-35 0,26-23 0,-11 35 0,6-5 0,5-3 0,2 0 0,-2 6 0,3-3 0,3 1 0,1-1 0,1 3 0,1 2 0,2 0 0,2 1 0,-1 3 0,-1 3 0,3-3 0,0 4 0,-2 2 0,-2 5 0,0 1 0,-3 4 0,-5 7 0,23-17 0,-62 71 0,-28 25 0,-17 13 0,-14 15 0,-8 5 0,15-17 0,-2 2 0,0-1 0,-21 21 0,3-4 0,17-17 0,9-7 0,9-7 0,84-74 0,9-10 0,11-7 0,-12 8 0,4-2 0,0 1 0,-3 2 0,1 1 0,-3 4 0,9-5 0,-7 8 0,4 8 0,-79 71 0,-18 5 0,-12 6 0,-13 11 0,-5 1 0,0 2 0,1-2 0,16-15 0,5-5 0,-4 11 0,26-20 0,7-7 0,-20 21 0,2-8 0,-6 6 0,-14 14 0,-5 4 0,-8 6 0,-2 2 0,18-24 0,0-1 0,-2 0 0,0-2 0,-1-1 0,-1 0 0,-1 2 0,-1-1 0,-3 1 0,-5 2 0,-4 0 0,1 0 0,-2 2 0,0 0 0,0 0 0,-3 3 0,-1 0 0,1 0 0,5-5 0,1 0 0,3-2 0,-15 15 0,5-4 0,18-14 0,7-5 0,-3 8 0,37-22 0,39-13 0,37-24 0,-17-1 0,3-4 0,6-3 0,-1-3 0,-3-1 0,-1 0 0,36-13 0,-18 11 0,-16 11 0,-16 8 0,-10 4 0,11 2 0,26 0 0,-12-5 0,4-3 0,11-4 0,2-2 0,-1-3 0,-1-1 0,-7-1 0,-4 1 0,17-5 0,-47 15 0,-90 41 0,12-5 0,-10 7 0,-4 3 0,1-2 0,-5 4 0,-2 1 0,-1 1 0,6-3 0,-2 2 0,-1 1 0,0 0 0,1-1 0,-15 9 0,-1-1 0,2 0 0,3-1 0,10-7 0,1-1 0,3-2 0,2-1 0,-5 4 0,3-1 0,6-4 0,-2 3 0,8-4 0,-7 7 0,33-24 0,21-13 0,52-19 0,29-12 0,-10 2 0,5-2 0,2 1 0,6-2 0,-4 1 0,12-7 0,-7 3 0,-20 9 0,-7 2 0,8-4 0,-35 14 0,-16 4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34.60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3415 2697 16383,'-87'0'0,"38"0"0,-2 0 0,-8 0 0,0 0 0,1 0 0,1 0 0,5 0 0,3 0 0,-16 7 0,32 11 0,20 17 0,13 19 0,0 8 0,0 1 0,3-12 0,1-19 0,2-14 0,-2-7 0,-2 21 0,-14 21 0,-12 32 0,-9 7 0,-4-7 0,11-18 0,2-7 0,-10 22 0,12-26 0,-4 4 0,-13 13 0,-7 2 0,8-20 0,-4 0 0,-4-3 0,-5 0 0,-5-4 0,-3-3 0,-3-4 0,-3-3 0,-1-4 0,0-4 0,-1-3 0,0-2 0,-25 6 0,3-2 0,12-4 0,5 0 0,13-2 0,7 4 0,-11 33 0,32 19 0,30-26 0,9 2 0,9 6 0,7-1 0,3-2 0,4-3 0,3-8 0,0-4 0,17 12 0,-24-23 0,-33-6 0,-67 4 0,7-4 0,-8 2 0,12-4 0,-2 2 0,-1 2 0,-6 5 0,0 3 0,3 3 0,6 3 0,3 3 0,5 2 0,-13 21 0,9 5 0,11 3 0,10 3 0,11-1 0,8 1 0,6-1 0,5 0 0,0-4 0,2-3 0,4-11 0,1-4 0,-7 26 0,-6-30 0,-8-16 0,-6-2 0,2 24 0,14-8 0,3 8 0,1 21 0,4 8 0,1-18 0,1 3 0,1 0 0,2 4 0,2 0 0,1 0 0,1-5 0,2-1 0,2-3 0,7 21 0,4-6 0,2-17 0,1-8 0,17 15 0,-14-18 0,-12 23 0,-6-13 0,2 8 0,9 22 0,7 4 0,-2-29 0,3 0 0,2-3 0,15 16 0,2-9 0,-12-26 0,-4-9 0,-6-3 0,-37-22 0,-10 27 0,5 43 0,11-28 0,3 2 0,3 5 0,3-1 0,3-8 0,4-4 0,12 14 0,-1-26 0,-6-17 0,-5-1 0,5 31 0,16 32 0,-7-30 0,1 2 0,3-1 0,2-3 0,26 26 0,-12-27 0,-17-15 0,-12 4 0,-10 38 0,-2-10 0,2 10 0,1-7 0,2 5 0,1 3 0,3 13 0,1 4 0,5 1 0,-2-20 0,3 0 0,2 0 0,3-1 0,2 0 0,3 0 0,1-3 0,4-2 0,11 12 0,4-3 0,0-6 0,-5-14 0,-1-3 0,-2-4 0,6 10 0,-4-2 0,-5-6 0,-2 1 0,1 4 0,3 1 0,7 4 0,5-2 0,3-6 0,0-4 0,-7-11 0,-1-3 0,-4-6 0,0-2 0,1-1 0,1 0 0,-1 0 0,1 1 0,2 2 0,0 1 0,2 0 0,-1 1 0,-2-2 0,-1 0 0,-1 1 0,-1 0 0,1 2 0,-1 1 0,3 5 0,1 1 0,7 4 0,0-1 0,1 2 0,-1-1 0,-2-4 0,-3 0 0,-8-6 0,-3-2 0,27 22 0,-1 0 0,13 5 0,-32-25 0,1 0 0,-2 1 0,0-2 0,30 26 0,-17-14 0,-13-10 0,-2 1 0,0-4 0,0 3 0,5-4 0,2 0 0,5 0 0,0 0 0,2 0 0,6 1 0,1 4 0,4-2 0,-2-3 0,-5-7 0,-8-5 0,1-6 0,0-1 0,5 0 0,13 2 0,1 6 0,9-4 0,-1 1 0,-5-5 0,-1-1 0,-7 0 0,-5-1 0,-7 0 0,-6-1 0,0 0 0,13 1 0,14 1 0,6 2 0,-5 3 0,-12-5 0,-17 0 0,-8-4 0,-4-3 0,5 0 0,16-4 0,21-1 0,15 0 0,-40 0 0,2 0 0,2 0 0,0 0 0,-4 0 0,-1 0 0,43 0 0,-22 0 0,-13 0 0,0 0 0,3-2 0,6-5 0,1-5 0,2-8 0,0-3 0,-1 2 0,-3 1 0,-7 6 0,-7 2 0,-1-3 0,3 3 0,10-4 0,13 0 0,9-3 0,-39 5 0,1-1 0,1-3 0,0 1 0,3-2 0,0 0 0,3-1 0,1-1 0,-4 1 0,1-1 0,-1-2 0,1-2 0,2-2 0,1-1 0,2-1 0,0 0 0,6-1 0,2-1 0,1 1 0,0 0 0,-4 0 0,-2-2 0,0 2 0,-1-2 0,-3 0 0,0-2 0,2 0 0,1-2 0,5-1 0,1 0 0,1-4 0,0 1 0,2-1 0,1 0 0,4 0 0,1-1 0,1-2 0,1 1 0,-1 2 0,0 2 0,-4 3 0,-2 1 0,-10 5 0,-2 1 0,-8 8 0,-2 2 0,34-14 0,-19 8 0,-12 6 0,-7 2 0,-4 1 0,0 5 0,-1 0 0,1 4 0,0 1 0,-4 1 0,-2-2 0,5 1 0,3 1 0,4 0 0,-25 5 0,-92 14 0,1 5 0,7-6 0,-2 0 0,-12 8 0,-5-12 0,-18-6 0,38-3 0,-3 0 0,-13 0 0,-4 0 0,-16 0 0,-5 0 0,25 2 0,-1 2 0,-3 2 0,-6 3 0,-2 2 0,2 3 0,2 2 0,1 3 0,3 2 0,11 0 0,4 2 0,3 0 0,-11 8 0,8 0 0,-11 10 0,24-12 0,-27 22 0,16-11 0,-6 4 0,11-5 0,-2 2 0,-1 1 0,-3 4 0,-1 0 0,4-1 0,-17 13 0,7-4 0,22-13 0,7-3 0,-1 8 0,38-24 0,43 0 0,6-8 0,9 1 0,15 4 0,5 2 0,8 1 0,2 0 0,1-1 0,0-2 0,-3-3 0,1 0 0,7-3 0,3 1 0,-24-3 0,0 0 0,1 1 0,0-1 0,0 1 0,0-1 0,30 4 0,-1-2 0,-5-2 0,-1-4 0,-1-4 0,0-7 0,5-12 0,0-8 0,-27 1 0,0-4 0,0-3 0,3-8 0,0-4 0,-1-4 0,3-5 0,-1-3 0,-1-1 0,-1 1 0,0 0 0,0 1 0,-2 1 0,0 0 0,-1 2 0,-4 6 0,-1 1 0,0 2 0,20-12 0,-1 4 0,-7 7 0,-3 2 0,-6 4 0,-1-2 0,-3-1 0,0-2 0,0 1 0,0-1 0,-3-3 0,-2-1 0,-2 1 0,-1-1 0,0-2 0,0-2 0,1-5 0,0-4 0,6-9 0,0-4 0,-16 16 0,0-3 0,-1-2 0,0-4 0,0-3 0,-1-1 0,-1-1 0,-1-1 0,-1 1 0,-4 3 0,0 0 0,-2 2 0,11-23 0,-2 3 0,-4 12 0,-1 3 0,-2 3 0,-1 1 0,0 2 0,1 2 0,2-1 0,1 1 0,1-1 0,0 1 0,-2 5 0,-1 2 0,-3 2 0,-2 1 0,-4 4 0,-3-1 0,0-4 0,-1-2 0,0-4 0,0-1 0,1-2 0,-1-2 0,-2-2 0,-1 0 0,0 0 0,-1-2 0,0-2 0,-2-1 0,-2-3 0,0 0 0,0 4 0,-3 3 0,-2 9 0,-3 2 0,1-36 0,-5 11 0,-4 0 0,3-4 0,3 3 0,4-5 0,7-11 0,-7 40 0,0-3 0,5-13 0,2-5 0,0-11 0,0-2 0,1-3 0,-1-2 0,0-1 0,-1 0 0,-3 10 0,0 2 0,0 6 0,-1 1 0,-2 4 0,-1 2 0,-3 10 0,-1 2 0,-2 6 0,-1 2 0,-2-25 0,0 18 0,0 11 0,-3 0 0,-10-4 0,-13-9 0,-12-22 0,14 29 0,0-5 0,-2-13 0,1-4 0,-1-11 0,0-2 0,-1-5 0,0 1 0,1-1 0,-1-1 0,6 31 0,-1-1 0,-1-1 0,-2-7 0,-1-1 0,-1-1 0,-3-6 0,-1 0 0,-2-1 0,-1-3 0,-2 0 0,-1 0 0,2 4 0,0 0 0,-2 3 0,2 8 0,-2 3 0,2 3 0,-7-12 0,1 6 0,8 15 0,1 5 0,1 4 0,-2 2 0,-1 2 0,-2 1 0,-5-7 0,-3 0 0,-1 2 0,-3 0 0,-11-6 0,-2 0 0,-3-3 0,-2 0 0,-5 0 0,0-1 0,3 1 0,2 2 0,11 8 0,1 1 0,-1-3 0,2-3 0,0-6 0,1-3 0,-1-3 0,3-2 0,4-1 0,3-1 0,3 4 0,2 2 0,5 5 0,1 2 0,3 3 0,0 1 0,-2 2 0,0 1 0,1 1 0,1 2 0,-2 1 0,0 0 0,1 2 0,0 0 0,-2 1 0,-2 2 0,-7-2 0,-3 1 0,-4 1 0,-4 1 0,-5-1 0,-2 1 0,1 1 0,0 2 0,1 1 0,-1 2 0,1 2 0,1 1 0,1 2 0,0 1 0,4 1 0,0-1 0,-36-22 0,13 6 0,7 7 0,-1 6 0,-7 5 0,-13 4 0,36 7 0,0-1 0,-3 1 0,0-1 0,3 0 0,2 0 0,-37-13 0,13 4 0,0-4 0,-19-7 0,39 14 0,-1 0 0,-1-2 0,-1 0 0,5 4 0,1 1 0,-31-8 0,12 2 0,-9 8 0,-17-4 0,38 8 0,-2 0 0,-12 0 0,-2-1 0,-3-2 0,-1 0 0,0 2 0,0 1 0,2 2 0,2 1 0,7 0 0,2 0 0,3 1 0,1-1 0,2-2 0,2-2 0,3 0 0,0 0 0,-2 0 0,0 2 0,-1 0 0,-2 0 0,-2 2 0,-2 1 0,-5 2 0,0 0 0,-1-2 0,-1 0 0,1 1 0,1 0 0,5-1 0,2-1 0,9-2 0,1 0 0,-36-6 0,13-2 0,7-2 0,11 1 0,25 1 0,29 1 0,31 2 0,20-3 0,18-5 0,-14 6 0,6 1 0,8 0 0,2 1 0,5 2 0,1 3 0,-1 1 0,-2 3 0,-8 3 0,0 2 0,10 3 0,2 4 0,12 8 0,3 7 0,-24-4 0,1 2 0,1 2 0,3 2 0,1 1 0,1 1 0,2 0 0,1 1 0,2-2 0,1-2 0,1-1 0,1 0 0,6-1 0,0 0 0,1-1 0,2 0 0,0 0 0,-1-2 0,-5-2 0,-2-3 0,-1 0 0,-10-2 0,-2 0 0,-3-1 0,13 1 0,-3 1 0,-6 1 0,1 4 0,7 8 0,3 4 0,-18-4 0,2 1 0,-1 1 0,-2-1 0,-1 0 0,-2 1 0,12 9 0,-4 0 0,-5 1 0,-4 1 0,-6 1 0,-1 0 0,5 6 0,0 1 0,2-1 0,-2-1 0,-12-5 0,-3-1 0,-4-1 0,-1-1 0,-3 0 0,-1 0 0,24 32 0,8-2 0,-23-31 0,4 0 0,11 5 0,3 0 0,11 6 0,1 0 0,1-1 0,1-2 0,-2-2 0,1 0 0,6-2 0,4-2 0,-20-11 0,2-2 0,3 1 0,9 3 0,1 2 0,2-2 0,2 1 0,1-1 0,-3-1 0,-7-2 0,-2 0 0,-4-1 0,11 7 0,-8-2 0,19 12 0,-29-4 0,2 6 0,14 14 0,-33-24 0,0 1 0,-3 0 0,-1-1 0,26 19 0,-14-18 0,-13-12 0,-9-9 0,-12 0 0,-82-4 0,10-6 0,-9-3 0,0-4 0,-6-3 0,0-3 0,-2-4 0,0-2 0,1-3 0,6-4 0,1-2 0,3-4 0,-24-21 0,4-6 0,27 16 0,1-2 0,-1-2 0,-2-6 0,0-3 0,-1-2 0,-3-7 0,0-2 0,2-1 0,3 0 0,2-1 0,3-1 0,6 4 0,2-1 0,2 0 0,3 5 0,2 0 0,-1 0 0,1 2 0,-1 0 0,-1 0 0,-3-4 0,-2-1 0,-1 1 0,-1-1 0,0 1 0,1 1 0,-17-23 0,5 2 0,12 11 0,3 4 0,7 10 0,1 3 0,-2 2 0,-2 2 0,-13-6 0,-5 2 0,-13-7 0,-5 1 0,-6-1 0,-2 1 0,1 4 0,1 2 0,7 8 0,0 5 0,3 8 0,-1 4 0,-7 4 0,-3 3 0,-14-1 0,-6 2 0,25 7 0,-3 0 0,-1-1 0,-8-1 0,-2-1 0,0-1 0,1 0 0,0-1 0,1 0 0,4 0 0,2 1 0,2-2 0,5 0 0,2 0 0,1-1 0,-23-8 0,2 1 0,6 2 0,0 1 0,4 1 0,0 2 0,7 4 0,1 3 0,6 4 0,1 2 0,2 2 0,-1 2 0,-9 2 0,-4 2 0,13-1 0,-4 0 0,-2 0 0,-13 0 0,-4 0 0,0 0 0,-7 0 0,-1 0 0,2 0 0,5 0 0,1 0 0,4 0 0,-19 0 0,8 0 0,27 0 0,7 0 0,-21 0 0,14 0 0,-6 0 0,-15 0 0,36 2 0,-2 3 0,-3 4 0,0 2 0,-2 2 0,0 3 0,2 2 0,0 2 0,1 0 0,0-1 0,-3 0 0,0 0 0,-2 0 0,-1-1 0,1-2 0,1 0 0,5-4 0,3 0 0,-43 7 0,8 3 0,-7 8 0,39-10 0,-3 2 0,-3 2 0,-1 0 0,3-2 0,1 0 0,7-2 0,5-1 0,-18 8 0,23-5 0,-2 5 0,-12 5 0,-19 12 0,29-18 0,-1 0 0,-1 0 0,0 1 0,3-1 0,1-1 0,-33 23 0,12-8 0,-2-2 0,-15 5 0,30-15 0,-2 3 0,-10 7 0,-2 2 0,-4 6 0,1 2 0,5-2 0,2 1 0,9-7 0,3-1 0,-20 23 0,27-16 0,12-14 0,2 0 0,-17 16 0,11-13 0,-2 4 0,-9 10 0,-2 3 0,-4 3 0,0 0 0,4-3 0,1-1 0,6-7 0,1-1 0,5-6 0,2 0 0,-1 2 0,-1 0 0,-8 9 0,-1 3 0,-8 10 0,-2 3 0,9-12 0,-2 2 0,-2 0 0,-4 4 0,-1 1 0,0-1 0,1-1 0,1-1 0,0-2 0,-17 19 0,3-4 0,16-17 0,6-5 0,-13 18 0,21-29 0,15-10 0,0 0 0,-6 4 0,-10 14 0,-1 4 0,1 1 0,-1 4 0,-1 10 0,-12 21 0,19-26 0,-1 3 0,-5 10 0,0 1 0,-4 4 0,1-2 0,2-7 0,3-5 0,9-13 0,3-6 0,-4 9 0,18-34 0,44-67 0,8-11 0,11-4 0,11-6 0,-15 24 0,3-1 0,4-1 0,15-12 0,6-3 0,4-2 0,-9 7 0,3-2 0,2-2 0,1-2 0,-11 9 0,0-2 0,2-1 0,-1 0 0,-1 1 0,1-1 0,-1 1 0,0 0 0,-1-1 0,-1 1 0,11-10 0,0-2 0,-3 3 0,-2 2 0,-11 10 0,-1 2 0,-3 2 0,-1 2 0,6-5 0,-2 2 0,-4 2 0,12-12 0,-6 5 0,-14 14 0,-3 3 0,24-29 0,-4 6 0,3 8 0,-5 5 0,-7 13 0,-7 8 0,0-2 0,1 3 0,-1 0 0,-2 3 0,-4 1 0,9-2 0,8-1 0,9-4 0,20-5 0,-25 6 0,5-3 0,17-9 0,6-3 0,-16 7 0,3-1 0,0-1 0,4-3 0,1-1 0,-2 0 0,-6 4 0,-1 1 0,-2 2 0,-9 4 0,-2 2 0,-3 3 0,9-4 0,-3 5 0,-6 7 0,-2 3 0,1 4 0,1 1 0,5-1 0,1 1 0,0-1 0,0 1 0,-7-1 0,-2 0 0,33-9 0,-16 1 0,-2-1 0,18-15 0,-32 10 0,3-3 0,9-7 0,1-3 0,1-3 0,-2-2 0,-4 0 0,-1 0 0,2-3 0,1-1 0,5-7 0,4-2 0,-17 13 0,3-1 0,1 1 0,5-2 0,3 0 0,-3 0 0,-6 2 0,-2 0 0,-2 1 0,13-8 0,-8 4 0,10-19 0,-64 29 0,-65 23 0,-13 11 0,-14 3 0,2 0 0,-7 2 0,-4 2 0,10 1 0,-3 3 0,-3 2 0,1 3 0,-7 3 0,-2 4 0,1 4 0,0 2 0,19-2 0,0 2 0,0 2 0,1 3 0,0 2 0,-1 4 0,1 2 0,0 3 0,1 2 0,1 0 0,2 0 0,2 2 0,0 0 0,1 1 0,0 1 0,0 0 0,1 1 0,1 0 0,0 1 0,0 0 0,2 1 0,-1 0 0,2 1 0,0-1 0,0-1 0,-10 10 0,2-1 0,-1-1 0,2-1 0,1-3 0,1 0 0,0-1 0,2-1 0,-15 10 0,2-2 0,3-3 0,9-8 0,2-1 0,1-2 0,1-2 0,0-1 0,0 1 0,-1 2 0,0 0 0,-1 2 0,-4 1 0,0 2 0,0 0 0,-5 2 0,0 1 0,0 0 0,4-2 0,2 0 0,1-2 0,8-6 0,1-2 0,4-1 0,-13 10 0,7-2 0,13-7 0,3-1 0,-3 5 0,-1 2 0,-10 14 0,-1 4 0,12-12 0,-1 2 0,-2 2 0,-4 7 0,-2 1 0,1 1 0,3 0 0,0 1 0,2-1 0,4-4 0,1-1 0,2-2 0,-12 19 0,4-4 0,12-14 0,3-4 0,-17 26 0,15-22 0,12-12 0,1-7 0,-6 1 0,-9 12 0,-9 15 0,-7 8 0,27-36 0,1 0 0,-22 30 0,12-13 0,15-10 0,8-15 0,3-3 0,0 4 0,-7 21 0,-11 35 0,8-25 0,-3 5 0,-5 20 0,-4 5 0,7-20 0,-3 2 0,-1 2 0,-4 8 0,-1 3 0,-2 0 0,7-19 0,-1 1 0,-2 1 0,1-1 0,-1 0 0,-1 0 0,0-1 0,2-1 0,-9 16 0,2-2 0,1-3 0,4-11 0,1-3 0,4-4 0,-2 8 0,4-8 0,-10 21 0,19-29 0,11-14 0,5 0 0,4-3 0,2-15 0,63-66 0,-13-4 0,-4 3 0,0 1 0,8 1 0,-18 21 0,-15 24 0,-6 26 0,-2 14 0,1 11 0,1-2 0,-7-10 0,-1-6 0,-3-1 0,4 2 0,2 12 0,-1 20 0,2 22 0,-7-38 0,-1 3 0,2 5 0,-1 2 0,1 7 0,-1 3 0,-1 3 0,0 1 0,1 1 0,0 0 0,-1-4 0,-1-1 0,0-5 0,-1-2 0,2-7 0,0-2 0,0-3 0,0-2 0,3-3 0,1-1 0,14 44 0,0 0 0,1 0 0,0-1 0,3-4 0,2-7 0,4-7 0,6-6 0,1 6 0,6 6 0,-23-34 0,0 2 0,-2 0 0,0 0 0,16 37 0,-7-11 0,-2-9 0,6 16 0,-15-35 0,1 2 0,0 1 0,1 0 0,15 40 0,-3-19 0,-5-15 0,5 6 0,6 14 0,-16-28 0,1 4 0,4 7 0,-1 1 0,1 2 0,0 0 0,-1-2 0,0 0 0,-2-1 0,1 0 0,4 7 0,4 1 0,5 10 0,3 4 0,-9-18 0,3 2 0,1 3 0,4 7 0,2 4 0,1-1 0,3 5 0,1 1 0,2 0 0,2 1 0,2-1 0,0-1 0,-3-7 0,0-3 0,0-2 0,-6-12 0,-1-2 0,-1-4 0,11 8 0,-5-7 0,19 18 0,-18-20 0,-8-7 0,-4 4 0,5 7 0,-5 0 0,0-1 0,-2-7 0,2-5 0,4 0 0,-3-3 0,-1-9 0,12-16 0,10-1 0,5 8 0,7 1 0,0-4 0,7 0 0,3 2 0,-7-1 0,2 1 0,2 1 0,1 0 0,2 1 0,3 0 0,-2 0 0,-1-2 0,14 4 0,-1-2 0,-6-1 0,-15-4 0,-3-1 0,-9-1 0,32 11 0,-26-5 0,0 3 0,6 3 0,-6-2 0,-1-8 0,1-1 0,4 2 0,2 1 0,9 4 0,4 2 0,-3 0 0,-1 0 0,-4-1 0,-4 2 0,-5 5 0,-5 3 0,-9-2 0,5 0 0,20-2 0,-30-13 0,2 2 0,8 1 0,1 1 0,1-2 0,-1 0 0,-5-1 0,0-1 0,-6-3 0,1 0 0,1-1 0,2-1 0,3 1 0,0 0 0,2 1 0,0-2 0,-4 0 0,-2-1 0,37 6 0,-6-4 0,5-5 0,-35-5 0,3-1 0,6-1 0,1-1 0,1 0 0,0 0 0,-3 2 0,-2 1 0,-2 0 0,-2 0 0,1 0 0,-1 0 0,1 0 0,1-1 0,-1-1 0,-1-2 0,-2 2 0,-1-2 0,3-1 0,1-3 0,1-5 0,0-5 0,3-4 0,-2-3 0,-5-4 0,-3-2 0,25-24 0,-18 8 0,-11 3 0,10-4 0,19-10 0,-33 25 0,2-2 0,3-1 0,1 1 0,0 1 0,-1 1 0,-4 3 0,-2 0 0,32-19 0,-14 6 0,-7 2 0,-5 1 0,0-3 0,4-9 0,4-3 0,7-4 0,4 3 0,-7 10 0,-8 2 0,-2-4 0,24-21 0,-22 14 0,6-6 0,-8 9 0,4-3 0,1-2 0,11-10 0,2-3 0,1-2 0,-15 13 0,1-1 0,0-1 0,0 1 0,0 0 0,1 1 0,-1 0 0,0 0 0,-2 2 0,0-1 0,0 2 0,-2 0 0,12-11 0,-1 1 0,-1 3 0,-4 6 0,-1 3 0,-1 0 0,-2 2 0,0 0 0,-1 1 0,19-16 0,1 3 0,0 1 0,0 2 0,-9 3 0,-3 4 0,-11 12 0,-4 3 0,28-21 0,-15 10 0,5-1 0,11-14 0,-37 27 0,-1-3 0,1-6 0,-1-4 0,1-7 0,-2-5 0,2-13 0,0-3 0,0-9 0,-1-2 0,-4 7 0,-1 1 0,-3 9 0,-1 5 0,14-23 0,-11 34 0,-5 12 0,-5 8 0,0-1 0,-2-4 0,-10 20 0,-4 1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50.55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6737 0 16383,'-47'9'0,"-1"-4"0,6-1 0,-16-3 0,-10-1 0,-6 5 0,7 1 0,19 5 0,16-1 0,10-5 0,0 5 0,-16 2 0,-18 10 0,-10 7 0,-4 0 0,9-3 0,4-2 0,-8 5 0,-19 7 0,33-12 0,-2 1 0,-2 2 0,0 0 0,2 0 0,3-1 0,-28 16 0,26-17 0,20-10 0,11-5 0,-5 6 0,-18 10 0,-14 8 0,-12 8 0,-4 8 0,7 2 0,1 4 0,1 3 0,-1 3 0,0 7 0,8-2 0,8-5 0,11-12 0,10-12 0,4-2 0,3 1 0,-5 4 0,-5 1 0,0 0 0,-5 0 0,5 0 0,1-5 0,3-4 0,8-8 0,6-7 0,2 3 0,-5 4 0,-5 9 0,1-2 0,-11-6 0,-19 2 0,-7 7 0,-12 7 0,5-3 0,-6 3 0,-4 3 0,5-3 0,-3 3 0,-3 0 0,-2 1 0,8-5 0,-3 1 0,0 0 0,-1 0 0,2-2 0,-12 7 0,1-2 0,1 0 0,3-1 0,8-5 0,2 0 0,2-2 0,6 0 0,-25 16 0,14-4 0,5 8 0,46-27 0,20-11 0,-5 10 0,-16 17 0,-12 14 0,-6 7 0,-3-6 0,3 0 0,-20 14 0,21-32 0,-3 1 0,-2 6 0,-1 0 0,1-2 0,2-1 0,-21 29 0,26-13 0,13-13 0,7-7 0,1-1 0,-5 0 0,0 5 0,-6 3 0,-6 12 0,11-20 0,-3 4 0,-12 16 0,-4 6 0,6-10 0,-1 4 0,-2 3 0,-5 9 0,-1 3 0,-1 1 0,-3 4 0,-1 2 0,2 0 0,3-3 0,1-1 0,2-1 0,5-9 0,2-1 0,3-3 0,-6 17 0,6-4 0,11-18 0,6-5 0,0 24 0,11-26 0,3-25 0,0-8 0,-3-11 0,-9 10 0,-10 16 0,-16 29 0,12-15 0,0 7 0,-8 19 0,0 7 0,7-16 0,1 4 0,0 3 0,-3 9 0,1 3 0,1 1 0,1 1 0,3 0 0,1 0 0,3-7 0,2-1 0,2-3 0,-1 19 0,5-7 0,5-21 0,2-5 0,2 24 0,2-19 0,0 5 0,10 16 0,1-32 0,2 2 0,5 5 0,2 2 0,4 6 0,3 3 0,3 7 0,4 1 0,4 5 0,2 0 0,3 2 0,1-1 0,-2-10 0,0-4 0,-6-13 0,-1-5 0,-6-11 0,0-3 0,21 24 0,-8 0 0,-3 20 0,-18-37 0,-1 4 0,2 9 0,0 1 0,1-1 0,-1-1 0,-2-7 0,-2-2 0,7 32 0,-13-27 0,-5-11 0,3-11 0,6 1 0,6 6 0,2 9 0,-2-2 0,-5 4 0,-1 10 0,7-9 0,6 6 0,13 19 0,5 5 0,-9-22 0,2 1 0,0 1 0,3 1 0,0 0 0,-1-2 0,12 19 0,-2-4 0,-4-5 0,-1-3 0,-2-7 0,0-1 0,-2-4 0,-1-3 0,-3-4 0,-1-2 0,-3-5 0,0-2 0,30 31 0,-2-11 0,-3 0 0,-1-1 0,-3 10 0,5 1 0,-27-35 0,1 0 0,0 0 0,1-1 0,37 27 0,-11-9 0,-2-6 0,1-5 0,10 5 0,-27-20 0,3 2 0,8 4 0,1 2 0,5 3 0,1 1 0,-1-1 0,-1 0 0,-5-3 0,-1 1 0,-5-4 0,-1-1 0,-1-2 0,0 0 0,2 1 0,1-1 0,3 0 0,0-2 0,-4-1 0,1-1 0,-3-1 0,-1 0 0,42 20 0,-1-6 0,-42-20 0,2 0 0,-1 0 0,0-1 0,40 18 0,-12-3 0,-13-6 0,-7-5 0,2 5 0,6 1 0,3 4 0,-4 1 0,-11-8 0,-9-3 0,-10-7 0,4 0 0,14 8 0,21 3 0,16-2 0,1-4 0,-1-8 0,-5-2 0,0 5 0,5-3 0,-4 3 0,5 0 0,-7 1 0,6 4 0,10 1 0,-43-10 0,2-1 0,6 1 0,1-2 0,0-1 0,0-1 0,0-1 0,0-2 0,-1-2 0,-2-1 0,-1 0 0,0-2 0,-4 0 0,0 0 0,0 0 0,0 0 0,-2 0 0,-1 0 0,0 1 0,0-2 0,2-3 0,0-3 0,42-12 0,-7-7 0,-15-3 0,-20 7 0,-14 7 0,6 5 0,14 9 0,23 9 0,-32-3 0,1 2 0,3 1 0,0 1 0,0-1 0,1-1 0,7 1 0,0-1 0,-1-1 0,-1-1 0,-6-1 0,-1-1 0,40 2 0,-19-5 0,6 0 0,7 0 0,5 0 0,-5 5 0,-13 1 0,-14 0 0,-13-1 0,3-5 0,12 0 0,16 0 0,11-8 0,4-12 0,0-14 0,-46 11 0,-1-3 0,4-3 0,0-1 0,3-3 0,1-1 0,1 1 0,-1 0 0,0 2 0,-1 2 0,-5 2 0,-2 2 0,40-26 0,-43 24 0,1 1 0,3-4 0,0 0 0,3-2 0,1-1 0,0 0 0,-1-1 0,0-4 0,-2-1 0,-4 0 0,0 1 0,-4-1 0,-1 1 0,30-34 0,-8 12 0,-8 1 0,0 6 0,3 2 0,10-4 0,-26 25 0,3-1 0,6-4 0,2-1 0,6-3 0,0 0 0,-1 2 0,-1 2 0,-5 5 0,-3 0 0,29-21 0,-15 7 0,-1 0 0,9-13 0,-26 23 0,0-3 0,3-4 0,-1-3 0,1 0 0,-2-1 0,-4 4 0,-1 0 0,22-27 0,-8 13 0,-14 13 0,-11 12 0,-2-12 0,9-37 0,-4 18 0,5-4 0,7-16 0,4-1 0,2 1 0,1 2 0,-4 12 0,-2 4 0,-10 13 0,-3 3 0,20-28 0,-1 7 0,7-6 0,1-1 0,-2 8 0,-13 14 0,-11 16 0,-6 4 0,1-10 0,7-18 0,6-16 0,-17 31 0,0-3 0,2-4 0,1-1 0,3-4 0,2-1 0,2 1 0,1 0 0,-2 6 0,1 2 0,-3 5 0,-1 3 0,20-26 0,-6 12 0,-10 8 0,-7 10 0,-10 1 0,-6 1 0,5-8 0,2-13 0,4-13 0,4-16 0,-11 34 0,-1-3 0,1-12 0,0-5 0,1-13 0,1-3 0,-1-7 0,-1-1 0,-1 7 0,-2 2 0,-3 10 0,-1 3 0,-3 9 0,-3 3 0,0 3 0,-2 0 0,1 1 0,0 0 0,0 4 0,0 0 0,0-45 0,0 12 0,0 11 0,5 9 0,8-9 0,-1 23 0,3-5 0,5-17 0,0-6 0,-5 15 0,-1-2 0,-2-2 0,0-3 0,-1-1 0,-2 0 0,-2 4 0,-1 1 0,-2 3 0,-1-21 0,-3 6 0,1 25 0,-2 6 0,1-17 0,-15 0 0,-21-15 0,12 31 0,-2-3 0,-2-5 0,2-3 0,3-6 0,3-2 0,4-2 0,0-2 0,0-4 0,0 1 0,0 4 0,-2 2 0,0 13 0,-1 4 0,-16-39 0,5 19 0,-4 1 0,4-4 0,-5-12 0,0 0 0,5 12 0,2 14 0,2 13 0,-2 3 0,-5-8 0,-11-11 0,-2-8 0,-5 5 0,2 13 0,11 14 0,5 9 0,1-1 0,-3-14 0,-21-24 0,17 23 0,-3-5 0,-6-8 0,-2-2 0,-2-1 0,1 1 0,8 10 0,4 2 0,9 8 0,3 2 0,-14-25 0,4 4 0,-8-3 0,-4 4 0,5 6 0,11 16 0,3 18 0,-13 2 0,-19-5 0,-14-18 0,33 15 0,1-3 0,2-3 0,1 0 0,2-3 0,1 1 0,-30-27 0,11 12 0,6 13 0,4 6 0,-4-6 0,4 1 0,7-1 0,10 6 0,6 9 0,1 4 0,-2 1 0,-3-3 0,-1-10 0,1-1 0,0 1 0,3 3 0,-2 6 0,-1-2 0,-3 0 0,-6-6 0,-8-8 0,-9-2 0,-7-9 0,-13-8 0,32 26 0,-1-2 0,-5-4 0,-2 0 0,-5-1 0,-2-1 0,-3 0 0,0 0 0,-1 0 0,1 0 0,5 5 0,1 1 0,7 3 0,2 1 0,-26-20 0,2 4 0,-7 0 0,-8-1 0,35 23 0,0 1 0,-44-18 0,6 7 0,7 7 0,4 0 0,-3-2 0,-7-2 0,-6 2 0,2 3 0,2 4 0,5 4 0,11 2 0,8 4 0,13 4 0,6 2 0,-6-1 0,-7-1 0,-6-5 0,1-4 0,8 0 0,14-2 0,8 3 0,-3 0 0,-11-1 0,-14 1 0,-12-1 0,0 4 0,14 1 0,13 0 0,12 1 0,0-5 0,-11-2 0,-11-5 0,-9 0 0,-4-1 0,0 1 0,6 1 0,1 3 0,0 2 0,-4 0 0,-12 4 0,-18-3 0,41 7 0,-3-1 0,-7 2 0,-2 1 0,-3-3 0,0 1 0,4 2 0,1 0 0,3 3 0,3 0 0,-35-2 0,15 5 0,10-5 0,4-2 0,-4 1 0,5 1 0,10 5 0,10-5 0,6-2 0,-1-4 0,-6-2 0,-5 2 0,-1 2 0,4 3 0,13 3 0,14-1 0,11-1 0,-19-1 0,-15 7 0,-51 12 0,32 0 0,-3 2 0,-19 5 0,-4 2 0,19-5 0,-1 1 0,-3-1 0,-8 3 0,-2-1 0,1-1 0,4 0 0,1-1 0,2-2 0,-20 4 0,5-3 0,22-4 0,7-1 0,-17 3 0,2-3 0,-7 4 0,-1 1 0,8-3 0,13 3 0,14-5 0,5-1 0,6 0 0,4 1 0,3 4 0,2 0 0,-11 5 0,-8 3 0,-6 3 0,-3 4 0,6 0 0,5-3 0,2-2 0,0-4 0,-6 6 0,-7 5 0,-6 3 0,-1-3 0,8-5 0,11-7 0,6-3 0,-1 0 0,-14 5 0,-24 9 0,31-11 0,-2 2 0,-1 1 0,0 0 0,-36 23 0,11-1 0,-7 0 0,35-21 0,0 2 0,-5 0 0,0 0 0,2 0 0,2 1 0,-26 23 0,16-9 0,13-9 0,5-2 0,-10 2 0,-1 6 0,0 5 0,7-1 0,17-6 0,14-11 0,15-12 0,49-21 0,29-30 0,-6 6 0,8-5 0,-19 4 0,3-3 0,3-1 0,11-5 0,4-2 0,1-1 0,-19 10 0,1-1 0,0 1 0,0-1 0,-1 2 0,0 0 0,0 0 0,-1 2 0,16-7 0,-1 2 0,-3 3 0,-8 5 0,-2 3 0,-1 4 0,20-2 0,-4 7 0,-13 5 0,-3 5 0,-10 3 0,-2 2 0,43 2 0,-12-2 0,-3-3 0,-5-7 0,-4 0 0,-4-3 0,-10 5 0,-13 4 0,-17 1 0,-18 5 0,-71 20 0,9 4 0,-36 19 0,55-11 0,73-12 0,24-9 0,15-2 0,-13-1 0,3 0 0,3 0 0,7 2 0,3 0 0,-1 2 0,-6-1 0,-2 2 0,-2-1 0,15 3 0,-4-1 0,-4-3 0,-3 0 0,-9-1 0,-4 0 0,-7 0 0,-3-2 0,-4-1 0,-1 0 0,44 9 0,-44-8 0,1 0 0,6 1 0,0 2 0,1 3 0,0 1 0,0 0 0,-1 0 0,39 11 0,-24-5 0,-19-10 0,-9-6 0,12-1 0,5 1 0,7 0 0,-7 4 0,-22 0 0,-21-3 0,-90-1 0,12-4 0,-10 0 0,-9-1 0,-10 0 0,-2 0 0,14 0 0,-2 0 0,-2 0 0,-2 0 0,-7 0 0,-2 0 0,-1 0 0,1 0 0,-1 0 0,0 0 0,1 0 0,1 0 0,4 0 0,1 0 0,1 0 0,1 0 0,5-1 0,0 1 0,2 0 0,2 1 0,-15 0 0,2 1 0,3 2 0,8 0 0,3 3 0,2 1 0,-22 8 0,4 4 0,10 5 0,3 5 0,4 3 0,3 4 0,4 2 0,4 1 0,6 1 0,4 0 0,8-4 0,4-1 0,-25 23 0,18-11 0,8-5 0,2-1 0,-1 0 0,-4 5 0,-12 8 0,-14 13 0,28-31 0,-2 1 0,-6 3 0,-3 0 0,-3 3 0,-2 1 0,-10 6 0,-5 3 0,13-10 0,-2 2 0,-4 3 0,6-4 0,-2 2 0,-2 2 0,-2 1 0,-9 8 0,-1 3 0,-2 2 0,-1 0 0,12-9 0,-1 1 0,0 0 0,0 2 0,0-1 0,-2 3 0,0 1 0,0 0 0,0 0 0,2 1 0,1-2 0,0 1 0,1-1 0,1 1 0,1 0 0,2-3 0,0 1 0,2 0 0,0 0 0,2-1 0,-8 11 0,1 0 0,3 0 0,1-3 0,-6 10 0,2-2 0,6-4 0,-8 11 0,10-6 0,20-23 0,8-6 0,0 8 0,22-21 0,5-10 0,0-2 0,0 5 0,0 9 0,0 5 0,0 5 0,-3 23 0,-2-17 0,-2 6 0,-4 17 0,-1 7 0,-3 14 0,-1 3 0,-2-1 0,2-1 0,2-8 0,2-3 0,3-8 0,2-2 0,2-8 0,2-1 0,2 0 0,0-1 0,1 2 0,0 2 0,0 11 0,0 3 0,0 14 0,0 5 0,0-27 0,0 2 0,0 0 0,0-1 0,0 1 0,0-2 0,0 24 0,0-5 0,0-19 0,0-6 0,0-15 0,0-4 0,0 29 0,0-10 0,0-1 0,0-5 0,0-9 0,0-12 0,0-10 0,-5 9 0,-7 14 0,-4 11 0,-1 2 0,6-20 0,6-27 0,3-67 0,3-35 0,-1 0 0,0-11 0,0 14 0,0-9 0,0-5 0,0-1 0,0 11 0,0-1 0,0-2 0,0-2 0,0-3 0,0 4 0,0-3 0,-1-1 0,1-2 0,0 0 0,1 0 0,0-4 0,0 0 0,0-2 0,0 1 0,1-1 0,1 0 0,0 13 0,0-1 0,1 0 0,0 0 0,1 0 0,1 2 0,0 1 0,1-7 0,2 0 0,0 2 0,0 1 0,2 1 0,1 4 0,1-5 0,2 3 0,0 2 0,1 2 0,1 3 0,1-5 0,1 2 0,0 4 0,1 5 0,12-26 0,0 12 0,-10 31 0,-1 9 0,7-4 0,-11 17 0,-1-8 0,22-38 0,-5 16 0,6-8 0,-2 11 0,2-3 0,2 0 0,3-5 0,2-1 0,-1 1 0,-1 4 0,0 1 0,-1 2 0,14-22 0,-1 1 0,-19 27 0,0-1 0,2 0 0,4-3 0,2-1 0,2 0 0,6-8 0,2-1 0,2 0 0,-8 12 0,2 0 0,0-1 0,2 1 0,1 0 0,1 1 0,1-1 0,1 0 0,4-3 0,0 0 0,2 0 0,0 0 0,2 1 0,1-1 0,1 2 0,0-1 0,0 2 0,1-1 0,0 1 0,-1 1 0,-3 2 0,-1 1 0,0 0 0,-2 2 0,10-8 0,-1 2 0,-5 3 0,11-12 0,-6 9 0,-22 20 0,-6 6 0,8-8 0,-22 12 0,-8 0 0,8-21 0,9 8 0,9-3 0,19-18 0,9-4 0,-14 13 0,5-1 0,1 0 0,3 1 0,1 0 0,-2 4 0,-9 7 0,-2 2 0,-3 4 0,10-3 0,-6 8 0,4 3 0,-44 19 0,-88 34 0,-11 2 0,12-3 0,-4 4 0,1 3 0,1 4 0,-5 4 0,1 5 0,-1 5 0,1 4 0,-3 7 0,2 3 0,26-18 0,2 1 0,-1 1 0,-3 4 0,-1 1 0,0 1 0,-2 2 0,0 1 0,0-1 0,2-1 0,0-1 0,2-1 0,-17 18 0,3-4 0,11-10 0,4-2 0,12-12 0,2-1 0,-24 28 0,7-5 0,7-6 0,8-5 0,14-10 0,12-12 0,5-10 0,5-12 0,2-6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54.22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1350 961 16383,'54'0'0,"0"0"0,9 0 0,1 0 0,8 0 0,0 0 0,-4 0 0,-1 0 0,-7 0 0,-2 0 0,34 0 0,-6 0 0,-2 0 0,2 0 0,-36 0 0,1 0 0,8 0 0,1 0 0,6 0 0,2 0 0,4 0 0,1 0 0,-4 1 0,-3-2 0,-9-1 0,-3-2 0,30-7 0,0-6 0,-34 6 0,2 0 0,6 0 0,1-1 0,1 1 0,-2-2 0,34-11 0,-33 1 0,-25 2 0,-18-2 0,-11 0 0,-5 0 0,0 1 0,-3 5 0,-23 3 0,-50 1 0,12 6 0,-8 2 0,-19-2 0,-4 0 0,-3 1 0,2 1 0,12 1 0,5 1 0,19-1 0,5 0 0,-18-5 0,18-6 0,-9-7 0,-17-5 0,31 11 0,-2 2 0,-5 0 0,0 2 0,1 1 0,1 1 0,-5 3 0,-2 2 0,-6 1 0,-3 1 0,-11 0 0,-3 1 0,-10 2 0,-2 0 0,-2 0 0,1 0 0,9 0 0,4 0 0,18 2 0,6 1 0,-16 9 0,44 3 0,26 4 0,9-6 0,16 3 0,3-8 0,28 0 0,25-6 0,-19-2 0,6 0 0,32 1 0,11-2 0,-13-4 0,6-3 0,3-2 0,-16-2 0,2-1 0,1-3 0,2-1 0,-11 1 0,2-2 0,0-1 0,0-1 0,-1-1 0,17-6 0,0-2 0,-2-1 0,-1 1 0,-7 3 0,-2 0 0,-1 2 0,-1 0 0,16-2 0,-2 1 0,-5 4 0,-20 5 0,-3 3 0,-5 2 0,9 0 0,-9 4 0,16 1 0,-52 6 0,-76-1 0,-35 2 0,3 3 0,-10 3 0,18 0 0,-8 1 0,-3 4 0,-2 3 0,6 3 0,-3 5 0,-1 2 0,-2 2 0,1 1 0,-6 2 0,0 2 0,-1 1 0,0 1 0,0 0 0,0 2 0,0 0 0,0 0 0,1 0 0,2-1 0,5-2 0,1 0 0,1 0 0,2-2 0,6-3 0,-17 6 0,6-4 0,3 0 0,12-5 0,2 0 0,4-2 0,-14 4 0,4-4 0,13-3 0,4-3 0,-38 10 0,18-9 0,13-4 0,19-4 0,7 0 0,-3 2 0,-16 7 0,-18 12 0,-8 7 0,2 2 0,8-1 0,15-11 0,19-6 0,35-7 0,69-8 0,9 0 0,13 0 0,-3-1 0,7 0 0,5 1 0,-13-1 0,4 0 0,2 1 0,0-1 0,1 0 0,2 0 0,0 0 0,-3-1 0,-9-1 0,0 0 0,-3-1 0,-4-1 0,5 1 0,-5-2 0,-6 0 0,3-1 0,-12 0 0,-7 0 0,-102 0 0,-37 0 0,3 0 0,-10 0 0,16 0 0,-8 0 0,-4 0 0,3 0 0,7 0 0,1 0 0,0 0 0,0 0 0,1 1 0,0 0 0,0 1 0,3 0 0,-16 2 0,2 0 0,4 2 0,15-1 0,2 2 0,6 1 0,-8 3 0,11 2 0,-6 8 0,41-6 0,27-5 0,33-5 0,-6-4 0,16-1 0,-29 0 0,-9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56.49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516 533 16383,'89'0'0,"-1"0"0,-20 0 0,2 0 0,3 0 0,10 0 0,4 0 0,-1 0 0,3 0 0,-1 0 0,0 0 0,-5-1 0,-2-1 0,-2-1 0,23 0 0,-8-1 0,-27 1 0,-7-1 0,28-2 0,-23 6 0,-9 0 0,4 0 0,0 0 0,-22 5 0,-16 3 0,-13 3 0,10-2 0,40-5 0,9-3 0,12-1 0,-10 0 0,5 1 0,6-2 0,1-3 0,5 0 0,4-3 0,0-1 0,6-3 0,3-2 0,-1-2 0,-2-2 0,-6-2 0,0-2 0,-3-2 0,-2-1 0,-8 0 0,0-1 0,-5-2 0,-6 0 0,18-16 0,-12-1 0,-22 12 0,-7 0 0,4-10 0,-28 12 0,-12 8 0,-8 7 0,-37 6 0,-14 5 0,-15 3 0,-15 0 0,-12 0 0,-6 2 0,10 1 0,-4 1 0,-4 0 0,0 2 0,14 0 0,-3 0 0,0 0 0,1 2 0,3 0 0,-13 3 0,2 0 0,3 2 0,5 1 0,-1 2 0,6 2 0,7 0 0,-4 2 0,12 1 0,-4 3 0,35-12 0,8-6 0,-2-5 0,-15 0 0,-26 0 0,20 0 0,-4 0 0,-6 0 0,-2 0 0,-1 0 0,0 0 0,5 0 0,2 0 0,5 0 0,-1 0 0,-13 0 0,-3 0 0,-15 2 0,-5 1 0,-10 3 0,-4 1 0,29-1 0,0 0 0,1 1 0,-28 6 0,4 0 0,10-3 0,2 0 0,5-3 0,2-2 0,-1-1 0,1-2 0,1-2 0,2 0 0,6 0 0,6 0 0,-15 0 0,42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09.40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2272 3074 16383,'-47'-55'0,"1"-1"0,-1-2 0,3-2 0,6-4 0,4-1 0,3 9 0,1 3 0,-18-27 0,10 24 0,-7-2 0,10 19 0,-5-3 0,-13-13 0,-5-5 0,13 12 0,-3-1 0,1-1 0,-1 0 0,0 0 0,2 2 0,-15-13 0,5 4 0,14 13 0,3 5 0,-12-8 0,12 9 0,-4-15 0,9 12 0,-3-6 0,-15-21 0,-3-7 0,12 18 0,-1-1 0,1-1 0,0 1 0,0 0 0,2 3 0,-11-16 0,5 6 0,14 22 0,5 6 0,-5-1 0,15 18 0,10 7 0,3 0 0,3-4 0,-3-7 0,-11-19 0,-24-35 0,12 23 0,-4-4 0,-5-7 0,-2-1 0,2 4 0,1 2 0,10 13 0,4 4 0,-5-10 0,14 34 0,12 13 0,-3 9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0.888"/>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3001 192 16383,'-67'0'0,"1"0"0,-11 0 0,-5 0 0,14 0 0,-3 0 0,-1 0 0,-3 0 0,0 0 0,0 0 0,2 0 0,0 0 0,2 0 0,-25 0 0,5 0 0,13 0 0,6 0 0,14 0 0,4 0 0,-29 0 0,7 0 0,4 0 0,-18 0 0,40 0 0,-1 0 0,-48 0 0,11 0 0,21 0 0,12-4 0,-11-5 0,17-1 0,-4-2 0,-11-4 0,-4-3 0,-3 0 0,1-1 0,4 0 0,4 1 0,11 5 0,4 2 0,-24 0 0,14 7 0,13 5 0,21 0 0,9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2.755"/>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2530 1 16383,'-49'15'0,"1"0"0,-5 11 0,0 5 0,-1 4 0,1 2 0,5 3 0,3-3 0,-13 8 0,18-8 0,-8 15 0,8-7 0,-6 5 0,-19 18 0,-6 4 0,20-20 0,-2 1 0,2-1 0,2-3 0,1-2 0,2-2 0,-10 6 0,6-5 0,-8 16 0,27-28 0,14-12 0,-17 3 0,-27 13 0,-16 19 0,36-26 0,2 1 0,-19 25 0,23-9 0,20-11 0,9-1 0,-5 6 0,-12 8 0,-7 6 0,-3-2 0,8-8 0,8-9 0,-4-2 0,-4 5 0,-20 14 0,-16 12 0,-7 7 0,27-31 0,-2 3 0,-3 6 0,-1 3 0,-2 5 0,0 3 0,0 2 0,2-1 0,9-9 0,3-4 0,-12 24 0,24-39 0,13-16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4.27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0 16383,'0'93'0,"0"-13"0,0-11 0,0-21 0,0 6 0,0 31 0,0 11 0,2-15 0,1 5 0,1 4 0,0-13 0,0 3 0,1 1 0,1-1 0,-1-2 0,1 0 0,0-2 0,1-3 0,1 8 0,2-3 0,-1-6 0,0 13 0,0-11 0,3 7 0,-1-42 0,-2-13 0,12 21 0,16 37 0,-11-25 0,3 3 0,3 7 0,0 0 0,-4-11 0,-1-4 0,8 26 0,-19-46 0,-12-16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4.45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0 0 16383,'0'0'0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6.259"/>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0 0 16383,'63'59'0,"-1"1"0,-17-12 0,0 3 0,0 4 0,8 10 0,1 4 0,-1 0 0,-6-4 0,0-2 0,-1 0 0,-2-6 0,1-1 0,-1-3 0,15 15 0,-1-4 0,-1-4 0,3-1 0,14 3 0,1-1 0,-5-7 0,0-3 0,-4-8 0,0-4 0,-3-7 0,-1-4 0,-7-5 0,0-3 0,3 1 0,0 0 0,-3 2 0,-1 1 0,2 0 0,1-1 0,1-1 0,1-1 0,6 1 0,2-1 0,4 1 0,1 0 0,-7 0 0,-1 1 0,-9-2 0,-4-1 0,24 7 0,-35-10 0,-22-9 0,-10 2 0,-8 23 0,0-21 0,0 16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8.055"/>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2754 16383,'23'-65'0,"9"1"0,39-6 0,-18 24 0,4-4 0,-8 5 0,2-2 0,2-5 0,14-14 0,4-5 0,1-4 0,-13 12 0,1-4 0,0-1 0,0-3 0,-7 9 0,0-3 0,0-1 0,0 0 0,-2 1 0,9-11 0,-1 1 0,-2 1 0,-2 3 0,6-9 0,-4 3 0,-4 6 0,5-10 0,-7 12 0,5 1 0,-13 19 0,-11 11 0,-5 8 0,9-10 0,22-13 0,-18 18 0,3-2 0,7-7 0,1-1 0,-5 2 0,-2 2 0,25-24 0,-25 22 0,-20 22 0,-5 0 0,3-7 0,11-6 0,7-3 0,-4 8 0,-7 9 0,-14 10 0,-8 5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0.27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19 4759 16383,'-3'-84'0,"0"0"0,-1 0 0,1 8 0,1-4 0,0-1 0,1-4 0,2 1 0,0-2 0,2-3 0,1-1 0,1 1 0,2-2 0,0 0 0,2 0 0,1 0 0,2 0 0,2 1 0,2 0 0,1 0 0,2 2 0,2 1 0,3 4 0,1 1 0,2 1 0,2 2 0,0 2 0,8-10 0,2 1 0,0 3 0,0 3 0,7-13 0,-1 3 0,-1 7 0,6-7 0,-5 13 0,2 1 0,-33 36 0,1-18 0,6 9 0,7-5 0,18-23 0,10-5 0,-1 12 0,5-4 0,5 0 0,-9 13 0,3-2 0,2 1 0,0 0 0,1 0 0,2-1 0,0 1 0,-1 2 0,-5 5 0,0 2 0,-2 1 0,-2 3 0,1-2 0,-2 4 0,-5 3 0,3-1 0,-9 6 0,-2-1 0,-24 20 0,-11 6 0,-5-3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2.627"/>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1 16383,'41'46'0,"0"1"0,17 16 0,8 3 0,-12-17 0,4 1 0,3 0 0,8 6 0,3 1 0,2-3 0,0-4 0,2-3 0,0-4 0,-4-7 0,1-3 0,3-5 0,9-3 0,3-4 0,1-3 0,-1-2 0,1-2 0,-1-1 0,-3 0 0,-2-2 0,0 1 0,-3 1 0,-1 0 0,-4 1 0,16 3 0,-3 0 0,2 2 0,0 1 0,-3-1 0,-2 0 0,-10-4 0,-4-1 0,-12-1 0,-5-2 0,32 10 0,1 4 0,-31-9 0,2 1 0,8 5 0,2 0 0,3 0 0,-2 0 0,-9-2 0,-4-2 0,24 8 0,-28-13 0,-21-7 0,-6-1 0,-3 6 0,1 4 0,-2-2 0,-7-3 0,-6-2 0,-3 22 0,-4-16 0,-1 14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4.190"/>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0 16383,'0'69'0,"0"0"0,0 1 0,1 3 0,6 17 0,4 1 0,4-6 0,5-1 0,9 4 0,6 0 0,5 1 0,2-1 0,-1-8 0,0-3 0,-4-6 0,-2-6 0,-10-18 0,-1-4 0,23 41 0,-16-23 0,2 8 0,-4-6 0,3 5 0,0 3 0,7 16 0,0 5 0,1 0 0,-11-21 0,1 0 0,0 0 0,-1-3 0,4 12 0,-1-4 0,-1-5 0,4 10 0,-2-10 0,9 9 0,-21-42 0,-10-9 0,-6 0 0,-5 7 0,0 0 0,6-9 0,11-5 0,12-4 0,2 1 0,-7 1 0,-13-10 0,-9-3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5.305"/>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2209 0 16383,'-71'44'0,"-1"-1"0,0 1 0,8-5 0,-2 0 0,-1 2 0,1 0 0,0 2 0,1 0 0,-1 1 0,0 2 0,-7 5 0,-1 2 0,0 1 0,2 0 0,5 1 0,0 0 0,3 1 0,1 1 0,1 2 0,2 0 0,2 2 0,3-1 0,-8 14 0,3 1 0,3-1 0,2 0 0,3 1 0,2-3 0,10-9 0,2-2 0,2-2 0,-6 15 0,3-5 0,8-14 0,4-6 0,-9 16 0,13-25 0,7-10 0,7-17 0,5-2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7.17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4124 1673 16383,'-56'0'0,"5"0"0,5 0 0,-2 0 0,1 0 0,7 0 0,10 0 0,7 0 0,-1 0 0,-6-5 0,-11-5 0,-16-12 0,-28-12 0,30 12 0,-4-3 0,-14-5 0,-5-2 0,18 7 0,-2-2 0,-2-1 0,-6-4 0,-2-2 0,-1-3 0,-5-4 0,-2-3 0,0-2 0,-3-5 0,-1-1 0,1-1 0,16 10 0,1 0 0,-1-1 0,0 0 0,-1-1 0,1 0 0,-1 0 0,1 1 0,-1 1 0,0 0 0,0 1 0,0 2 0,-16-10 0,1 2 0,3 3 0,13 8 0,2 2 0,4 4 0,-11-5 0,6 6 0,-20-1 0,24 13 0,7 7 0,5 4 0,10-3 0,6 4 0,-1 1 0,-14 2 0,-41 3 0,40 0 0,-1 0 0,-45 0 0,20 0 0,37 0 0,12 0 0,6 0 0,3-9 0,-5-9 0,-9-5 0,-1-4 0,10 15 0,9 3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8.62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1939 2945 16383,'0'-51'0,"0"0"0,0-10 0,0-1 0,-3 7 0,-3 1 0,-4-3 0,-3 1 0,-3 7 0,-3 4 0,-21-29 0,6 8 0,11 14 0,12 13 0,6 3 0,5 6 0,-2-10 0,-16-17 0,-14-19 0,10 28 0,-1-2 0,-2 2 0,2 1 0,-11-31 0,8 23 0,5 18 0,-6-4 0,-8-16 0,-12-18 0,-9-7 0,25 41 0,-1 1 0,-4 0 0,-1 0 0,-7-3 0,-1-3 0,-4-6 0,-1-1 0,0-4 0,1 1 0,5 5 0,4 2 0,-17-25 0,21 31 0,16 20 0,5 7 0,-2-2 0,-11-19 0,-28-22 0,14 19 0,-5-2 0,-12-6 0,-4 0 0,-6-1 0,0 2 0,3 2 0,4 2 0,14 9 0,5 4 0,-5-6 0,32 20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30.022"/>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1299 3008 16383,'0'-88'0,"0"0"0,0 5 0,0-1 0,0-2 0,0 2 0,1 17 0,-2 6 0,-4-33 0,-16-1 0,0 33 0,-6-9 0,-2-3 0,2 6 0,-1-2 0,-2-3 0,-2-1 0,-4-12 0,-2-2 0,-1-1 0,0 0 0,-1 0 0,-2-1 0,0 2 0,0 4 0,5 13 0,-1 4 0,0 2 0,0 1 0,-10-14 0,-2 3 0,2 6 0,6 13 0,0 3 0,1 5 0,-9-9 0,3 7 0,-16-12 0,22 23 0,20 13 0,3 3 0,-2-4 0,-2 1 0,-3 5 0,7 16 0,4 10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2:44.096"/>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14914 1 16383,'-53'0'0,"0"0"0,-4 0 0,-1 0 0,-10 0 0,0 0 0,9 0 0,3 0 0,-38 5 0,27 4 0,12 11 0,-6 12 0,-4 7 0,-4 6 0,-1 1 0,-11 5 0,34-22 0,-2 1 0,-5 1 0,-2 1 0,-1 0 0,0 0 0,5-1 0,2-1 0,7-2 0,2 1 0,-27 27 0,10 3 0,5 3 0,7 4 0,9 7 0,3 14 0,20-37 0,2 1 0,0 4 0,1 0 0,-1-1 0,2 0 0,-4 34 0,3-21 0,6-19 0,5-18 0,6-9 0,11-7 0,20-4 0,22-5 0,19-3 0,-19-8 0,5-7 0,15-14 0,2-10 0,-16 3 0,2-6 0,0-4 0,10-10 0,1-4 0,-1-2 0,-3-3 0,-1-2 0,-3 0 0,-5 6 0,-3 1 0,-4 2 0,13-15 0,-10 5 0,-20 19 0,-10 5 0,-14-4 0,-54 26 0,-45 28 0,31 2 0,0 5 0,1 1 0,3 4 0,-19 23 0,27-12 0,3-13 0,-44 27 0,12-1 0,-9 12 0,15-6 0,-6 8 0,-4 4 0,-1 2 0,3-2 0,-2 4 0,-2 2 0,-1 1 0,0 1 0,7-7 0,-1 2 0,-1 0 0,0 1 0,0 0 0,0 0 0,-1 2 0,-1 0 0,0 0 0,0-1 0,2 0 0,2-3 0,-3 3 0,1-1 0,1-1 0,3-3 0,2 0 0,-5 3 0,2 0 0,4-4 0,4-3 0,1-1 0,5-4 0,6-5 0,4-4 0,10-7 0,8-2 0,51-34 0,15-17 0,10-9 0,25-14 0,7-6 0,-14 5 0,3-3 0,1-3 0,3-4 0,1-3 0,-2-1 0,-6 1 0,-2-1 0,-4 1 0,-10 6 0,-4 0 0,-4 2 0,6-8 0,-8 6 0,-2-9 0,-53 33 0,-86 39 0,34 7 0,-9 8 0,-4 5 0,0 1 0,-4 6 0,-3 3 0,-1 2 0,9-4 0,-1 3 0,0 2 0,-1 0 0,2 1 0,0 1 0,1 2 0,0 0 0,2-1 0,3-1 0,-7 5 0,2-2 0,3-1 0,5-2 0,-2 2 0,5-3 0,8-4 0,-2 3 0,18-10 0,33-23 0,38-40 0,22-25 0,-1 1 0,6-7 0,2-3 0,-7 7 0,3-2 0,1-1 0,-2 0 0,0 0 0,-1 0 0,-1 1 0,-2 2 0,4-3 0,-2 2 0,-6 5 0,1-1 0,-8 6 0,-2-2 0,-30 26 0,-66 36 0,-8 12 0,-9 10 0,9-3 0,-4 4 0,-2 3 0,-8 6 0,-1 2 0,2 1 0,9-4 0,1 0 0,6-3 0,-10 9 0,11-4 0,-7 14 0,59-40 0,71-51 0,-7-7 0,5-6 0,7-8 0,1-2 0,-3 2 0,-6 4 0,6-10 0,-83 31 0,-30 19 0,-16 10 0,-27 11 0,-9 7 0,22-3 0,-2 4 0,2 2 0,4 0 0,3 3 0,5 0 0,-10 13 0,11-2 0,-8 10 0,57-29 0,37-19 0,24-21 0,14-12 0,-5 0 0,-20 8 0,-86 45 0,-37 22 0,28-7 0,-3 5 0,-6 4 0,7-9 0,-7 4 0,-2 1 0,0 1 0,2 0 0,-13 12 0,2 1 0,1 0 0,2-2 0,8-7 0,2 0 0,2-1 0,4-3 0,-3 3 0,5-3 0,7-3 0,-6 0 0,27-6 0,55-6 0,31-31 0,15-16 0,-7 1 0,4-6 0,1 0 0,8-5 0,1-1 0,-3-2 0,18-11 0,-8 0 0,-22 11 0,-10 3 0,-5-2 0,-86 46 0,-28 16 0,4 9 0,-7 7 0,-4-3 0,-6 5 0,3 2 0,13-4 0,4 2 0,3-1 0,-15 12 0,8-3 0,19-14 0,7-4 0,-5 15 0,35-27 0,21-17 0,14-9 0,5-3 0,-11 4 0,-53 16 0,-24 6 0,16 0 0,-3 2 0,-12 3 0,-8 3 0,5-1 0,-3 7 0,5 1 0,12-6 0,4-1 0,-12 21 0,42-13 0,51 3 0,39-2 0,-26-24 0,4-4 0,3-3 0,0-3 0,-6-4 0,-2-2 0,35-3 0,-17-9 0,-18-6 0,-39-3 0,-76 3 0,-8 10 0,-12 5 0,11 7 0,-5 4 0,-1 4 0,-6 5 0,-2 4 0,5 5 0,7 1 0,4 3 0,6 4 0,-10 17 0,12 2 0,19-14 0,17-1 0,40 20 0,38-35 0,21-9 0,-7-4 0,6-4 0,4-2 0,13-4 0,5-3 0,-3-6 0,-3-4 0,-1-5 0,-8-6 0,13-15 0,-14-11 0,-23-4 0,-20-6 0,-32 0 0,-21 1 0,-24 5 0,-17 8 0,-18 6 0,-8 10 0,-5 5 0,1 9 0,16 7 0,8 13 0,-15 46 0,58-1 0,12 11 0,5 25 0,11 8 0,8-21 0,7 3 0,7-2 0,10-2 0,7-2 0,10-7 0,15-3 0,11-6 0,5-10 0,6-8 0,6-10 0,-1-14 0,-5-14 0,-1-12 0,-5-12 0,-10-11 0,-4-11 0,-11-9 0,-13-9 0,-10-9 0,-7-1 0,-5-2 0,-6-2 0,-9 2 0,-8-21 0,-17 9 0,-18 21 0,-13 13 0,-8 19 0,-6 11 0,-2 9 0,2 13 0,-26 44 0,59 1 0,16 10 0,27 23 0,25 2 0,9-17 0,13-4 0,10-6 0,2-12 0,8-5 0,7-7 0,3-5 0,-2-7 0,5-4 0,3-7 0,2-5 0,0-6 0,-9-7 0,1-5 0,2-5 0,-1-5 0,-2-3 0,-2-4 0,0-4 0,-1-3 0,-2-4 0,-1-5 0,-4-3 0,-5-4 0,-3-4 0,-2-4 0,-4-5 0,-4-2 0,-4-3 0,-4-1 0,-6 0 0,-3-3 0,-4-2 0,-5-2 0,-6 1 0,-6 1 0,-6-7 0,-6-1 0,-7 1 0,-8 1 0,-9 5 0,-14-12 0,-12 3 0,-11 6 0,-9 10 0,-10 11 0,-11 9 0,-8 9 0,-3 6 0,9 13 0,-4 7 0,-4 4 0,0 4 0,0 3 0,1 2 0,-1 3 0,0 4 0,1 3 0,3 3 0,-11 6 0,2 3 0,2 6 0,5 5 0,8 4 0,3 5 0,4 4 0,5 5 0,-5 17 0,7 7 0,9 3 0,11 1 0,8 4 0,6-1 0,-2 25 0,15-3 0,14-21 0,16-7 0,21-13 0,15-12 0,22-9 0,11-17 0,-16-17 0,4-10 0,-1-8 0,3-8 0,-1-9 0,-4-7 0,-6-7 0,-5-6 0,-5-4 0,-10-1 0,-6-3 0,-4 2 0,0-14 0,-8 6 0,-9-16 0,-26 46 0,-6 40 0,2 37 0,41 31 0,26-22 0,18-4 0,-2-11 0,9-4 0,6-9 0,-4-10 0,7-6 0,2-7 0,-1-5 0,7-9 0,1-7 0,-1-6 0,-4-7 0,-3-7 0,-1-8 0,-5-4 0,-6-5 0,-6-3 0,-4-4 0,-7-3 0,-6-2 0,-9 5 0,-6-2 0,-6-1 0,-9 2 0,-4-11 0,-11 1 0,-19 6 0,-23 10 0,-18 7 0,-10 8 0,-20 5 0,-13 12 0,-6 6 0,15 10 0,-5 5 0,-1 5 0,0 2 0,0 3 0,0 2 0,1 5 0,4 3 0,-9 7 0,4 4 0,8 8 0,17 1 0,7 5 0,7 4 0,-1 21 0,14 5 0,16-3 0,14 1 0,16-4 0,16-3 0,26-4 0,16-7 0,23-4 0,10-8 0,-22-13 0,2-5 0,0-4 0,-4-4 0,-2-2 0,-4-9 0,12-15 0,-11-14 0,-18-15 0,-15-11 0,-17-14 0,-20-4 0,-28-3 0,-22 6 0,4 31 0,-9 5 0,-5 7 0,-9 4 0,-6 7 0,0 4 0,-1 4 0,0 5 0,3 6 0,-16 7 0,8 14 0,21 13 0,12 12 0,16 12 0,12 8 0,8 14 0,17 3 0,23 3 0,21-6 0,3-29 0,11-6 0,8-7 0,-1-10 0,6-6 0,3-5 0,1-7 0,8-7 0,3-8 0,-1-6 0,-3-9 0,-2-8 0,-1-8 0,-5-7 0,-5-5 0,-8-5 0,-4-7 0,-7-3 0,-6-4 0,-7-1 0,-6-4 0,-7-1 0,-10-1 0,-7-22 0,-15-1 0,-18 7 0,-11 25 0,-12 4 0,-9 4 0,-5 5 0,-15 0 0,-9 6 0,-7 5 0,-3 5 0,6 8 0,-5 4 0,-3 3 0,-1 4 0,0 2 0,1 2 0,-2 4 0,1 2 0,0 1 0,4 2 0,9 1 0,2 2 0,1 0 0,2 2 0,4 1 0,-29 0 0,5 3 0,9 2 0,-1 2 0,15 5 0,0 23 0,47 13 0,28 13 0,53 3 0,-4-31 0,11-5 0,20 0 0,6-10 0,11-9 0,-1-18 0,-9-25 0,-10-20 0,-31 3 0,-7-11 0,-9-5 0,-7-14 0,-12-8 0,-12 3 0,-14 1 0,-13 1 0,-14 10 0,-17 10 0,-15 10 0,-8 11 0,12 18 0,-5 8 0,-4 8 0,0 9 0,-6 11 0,-2 11 0,0 8 0,4 5 0,4 5 0,1 7 0,4 5 0,5 4 0,8 4 0,5 5 0,4 3 0,5 2 0,6-2 0,4 3 0,5 1 0,4-2 0,0 11 0,5-2 0,10-1 0,7 23 0,19-6 0,23-19 0,17-13 0,23-14 0,12-15 0,-21-15 0,4-7 0,-1-5 0,26-6 0,-6-8 0,-23-2 0,-8-5 0,3-13 0,-42 4 0,-17 12 0,34 83 0,10-49 0,12-3 0,25 25 0,10-4 0,-17-25 0,4-9 0,-1-3 0,-8-4 0,-1-2 0,-4-5 0,18-9 0,-14-9 0,-8-38 0,-117 1 0,-13 37 0,-16 16 0,10 14 0,-7 9 0,1 9 0,-7 11 0,0 9 0,3 8 0,24-6 0,2 4 0,3 4 0,3 3 0,-10 22 0,6 4 0,6 1 0,13-11 0,5 1 0,4-3 0,-3 15 0,16-7 0,22-22 0,17-10 0,32-12 0,18-19 0,-2-19 0,9-13 0,1-8 0,-7-2 0,1-6 0,2-4 0,-3-4 0,4-6 0,-2-5 0,-2-3 0,-3-2 0,-9 1 0,-2-2 0,-4-1 0,-4 3 0,1-3 0,-4 2 0,-6 4 0,1-4 0,-11 8 0,-12 0 0,-28 31 0,-14 15 0,1 8 0,95 11 0,-13-11 0,10 0 0,1 1 0,6 0 0,0-4 0,-3-5 0,-2-4 0,-2-4 0,21-8 0,-10-10 0,-27-6 0,-12-10 0,-16-5 0,-14-5 0,-18-6 0,-12-1 0,-11-4 0,-8 1 0,-4 1 0,-5 3 0,-3 4 0,-3 5 0,7 9 0,-3 5 0,-7 9 0,-6 8 0,-14 5 0,-7 6 0,12 5 0,-4 3 0,-4 2 0,-14 4 0,-5 4 0,0 2 0,21 0 0,-1 2 0,0 2 0,1 3 0,1 1 0,-1 3 0,2 3 0,2 3 0,-13 13 0,3 5 0,5 3 0,9 1 0,4 2 0,6 3 0,6-1 0,5 2 0,5 1 0,-9 23 0,8 1 0,13-8 0,6 0 0,9-5 0,5-1 0,2 2 0,5 2 0,8 10 0,8 2 0,11 12 0,9 3 0,-2-21 0,5 1 0,5-1 0,8 2 0,4-1 0,5-2 0,-10-18 0,3-1 0,3-2 0,3-3 0,6-2 0,4-3 0,3-3 0,1-4 0,6-3 0,2-4 0,3-3 0,2-3 0,-11-6 0,3-2 0,2-3 0,0-1 0,1-2 0,4-2 0,0-2 0,2-2 0,0 0 0,0-1 0,0 0 0,0-1 0,0 0 0,0-1 0,0-2 0,-4-1 0,1-1 0,0-1 0,-2-1 0,-2-2 0,9-1 0,-1-1 0,-3-3 0,-3-3 0,10-7 0,-3-3 0,-8-6 0,-16-1 0,-4-3 0,-8-4 0,8-20 0,-12-7 0,-14-10 0,-12-8 0,-11 20 0,-5-4 0,-4-2 0,-2-17 0,-5-3 0,-4-3 0,-2 16 0,-3-1 0,-2-1 0,-3 0 0,-2-1 0,-3-1 0,-3 2 0,-2 1 0,-3 2 0,-3 2 0,-3 2 0,-6 5 0,-4 5 0,-4 3 0,-5 4 0,-4 6 0,-7 4 0,-5 6 0,-3 4 0,-4 5 0,-13 3 0,-5 6 0,-3 4 0,-3 3 0,9 3 0,-4 3 0,-2 1 0,0 3 0,-1 0 0,14 2 0,-1 1 0,-1 1 0,0 1 0,1 1 0,0 1 0,0 1 0,0 0 0,0 2 0,1 0 0,0 2 0,1 2 0,-13 3 0,0 1 0,0 3 0,3 2 0,1 3 0,8 0 0,2 3 0,1 2 0,2 2 0,1 2 0,4 0 0,2 3 0,1 2 0,2 1 0,-1 0 0,-14 10 0,1 1 0,1 2 0,3 0 0,3 1 0,3 1 0,1 1 0,2 0 0,4-1 0,1 1 0,2-1 0,2 0 0,-12 10 0,2 0 0,6-2 0,12-9 0,4 0 0,4-4 0,-6 8 0,9-4 0,-9 21 0,32-26 0,26-24 0,22-13 0,30-10 0,40-1 0,-29-11 0,4-7 0,-8-6 0,3-5 0,2-5 0,-6 1 0,2-4 0,2-3 0,2-1 0,-4 1 0,2-2 0,2-2 0,1 0 0,1 1 0,7-4 0,0 0 0,3-1 0,0 1 0,3 1 0,-9 5 0,1 1 0,1 1 0,2-1 0,0 1 0,1-1 0,6-2 0,1 0 0,2 0 0,-1 0 0,1 0 0,0 0 0,1 0 0,0 0 0,0 0 0,0 1 0,0-2 0,0 1 0,-11 4 0,0 0 0,1 0 0,-1 0 0,0-1 0,-1 1 0,-2 0 0,7-4 0,-1 1 0,0-1 0,-2 0 0,-2 2 0,-3-1 0,2 0 0,-1 0 0,-3 1 0,-3 0 0,-3 2 0,21-14 0,-5 2 0,-10 4 0,-6 2 0,-14 4 0,-11-9 0,-55 17 0,-59-2 0,11 11 0,-7 1 0,-14-6 0,-2 1 0,-2 1 0,2 1 0,10 4 0,3 1 0,11 8 0,1 1 0,2 3 0,0 2 0,-2-2 0,-2 1 0,-9 1 0,-2 2 0,-11-1 0,-3 2 0,-9 2 0,-3 6 0,25 6 0,-1 4 0,0 3 0,-5 5 0,0 3 0,1 3 0,-3 4 0,1 3 0,1 2 0,-1 2 0,0 2 0,1-2 0,5-2 0,0-2 0,1-1 0,6-3 0,1-1 0,1-1 0,-25 10 0,2-4 0,6-4 0,3-3 0,9-2 0,2-1 0,6-3 0,2-1 0,8 0 0,1-2 0,-42 16 0,0 0 0,48-15 0,-1 1 0,0-1 0,0 2 0,-1 3 0,0 2 0,-2 1 0,-1 2 0,-2 2 0,-2 2 0,-1 1 0,-1 1 0,1-2 0,0-2 0,2-2 0,0-1 0,0-2 0,1-1 0,-2-2 0,0-1 0,1 2 0,-1-2 0,1-3 0,0-2 0,-40 11 0,17-12 0,16-10 0,13-1 0,4-2 0,-5 3 0,-8 6 0,-7 4 0,-10 3 0,-7 3 0,-13 1 0,41-13 0,-2-1 0,0 0 0,1 0 0,-1-1 0,2-1 0,2 0 0,2-1 0,-39 4 0,8-6 0,5 1 0,1 1 0,-6-1 0,-3 3 0,-2-3 0,-1 5 0,4 5 0,1-4 0,9-1 0,11-2 0,7-3 0,12 0 0,5 3 0,5-3 0,0-1 0,-8 3 0,-14-3 0,-18 6 0,-13 5 0,36-7 0,-1 1 0,-3 4 0,-2 1 0,-2 0 0,-2 0 0,-5 3 0,-1 1 0,0 2 0,-1 0 0,-1-2 0,1 1 0,0-1 0,0 0 0,4-3 0,1-3 0,3-2 0,1-2 0,1 0 0,0-2 0,3 1 0,0 0 0,0 0 0,1 1 0,-2 0 0,1 0 0,-43 12 0,12-4 0,12-6 0,15-3 0,0-7 0,-3-1 0,-7 0 0,-7 0 0,-6 0 0,6 0 0,11 0 0,3 0 0,3 0 0,-7 0 0,-10 0 0,-1 0 0,-3 0 0,1 0 0,6 0 0,1 0 0,3 0 0,0 0 0,5 0 0,8-4 0,11-2 0,7 0 0,-11 1 0,-17 7 0,-32 22 0,35-3 0,-3 6 0,-5 9 0,-1 6 0,-8 9 0,-1 3 0,0 0 0,1 0 0,6-1 0,1-1 0,7-6 0,4-1 0,14-8 0,5-1 0,-12 24 0,26-8 0,20-7 0,7-3 0,3 5 0,11 2 0,12 0 0,21-6 0,20-15 0,14-12 0,18-22 0,-50-8 0,-2-7 0,-1-4 0,-3-4 0,-4-5 0,-5-3 0,10-35 0,-20 10 0,-16 7 0,-8 7 0,0 6 0,-2 3 0,-11 5 0,-12 11 0,-11 11 0,-2 7 0,10 9 0,11 10 0,18 17 0,59 23 0,17-16 0,20-3 0,-28-16 0,8-2 0,3-2 0,3-2 0,-7-1 0,4-2 0,1-1 0,1-2 0,0-2 0,-1-2 0,2-2 0,-1-1 0,-1-3 0,-3-2 0,8-4 0,-3-2 0,-3-4 0,-6-4 0,4-5 0,-7-4 0,-10-7 0,5-18 0,-23-7 0,-35 2 0,-21 1 0,-26 3 0,-17 8 0,-18 7 0,-9 10 0,-9 8 0,-1 7 0,11 6 0,2 5 0,12 4 0,3 6 0,11 5 0,3 7 0,4 10 0,4 11 0,-4 25 0,5 11 0,11-14 0,2 3 0,0 5 0,-2 12 0,0 4 0,1 2 0,7-16 0,0 2 0,1-1 0,0-1 0,-4 16 0,1-1 0,1-3 0,4-8 0,1-2 0,2-5 0,-1 9 0,4-10 0,4 12 0,23-37 0,53-26 0,-10-15 0,7-8 0,20-15 0,4-13 0,-24 1 0,0-7 0,-4-5 0,-5-8 0,-3-6 0,-6-3 0,-4-1 0,-5-4 0,-5 3 0,2-16 0,-8 7 0,-2-21 0,-22 51 0,-21 32 0,-24 10 0,-20 19 0,-16 30 0,34-6 0,2 7 0,-6 20 0,3 8 0,13-18 0,0 3 0,1 1 0,-1 6 0,1 1 0,0 1 0,3 0 0,0 0 0,3-1 0,-8 26 0,6-3 0,6-13 0,5-4 0,9-14 0,3-4 0,3 38 0,3-15 0,0-7 0,0-7 0,0-10 0,0-12 0,0-14 0,5-6 0,5 1 0,7 5 0,4 13 0,-1 7 0,-5 9 0,-6 7 0,0-2 0,-3-1 0,1-12 0,2-13 0,-2-13 0,5-12 0,4-5 0,8 3 0,8 3 0,7 3 0,8 8 0,8 0 0,12 1 0,7 0 0,13-4 0,7-4 0,-43-10 0,1-1 0,2-1 0,0-1 0,-4-2 0,1-2 0,48 3 0,-6-5 0,-3 0 0,-4 0 0,-5 0 0,-2-4 0,5-6 0,4-7 0,5-5 0,-6 3 0,-7 1 0,-6 6 0,-11 5 0,-3-3 0,-5 4 0,-7 0 0,-1 1 0,-5 5 0,5 0 0,11 0 0,12 0 0,14 0 0,6 0 0,-3 0 0,6 0 0,6 0 0,-45 1 0,2-2 0,7-1 0,1-1 0,-1 0 0,-2-1 0,-2-1 0,-1-2 0,-7 1 0,-1 0 0,36-6 0,-6 1 0,-11 4 0,-2 2 0,4 3 0,18-4 0,-33 0 0,1-1 0,5-1 0,1-2 0,-3-1 0,-1 0 0,-2-1 0,0 0 0,-2 2 0,1 2 0,1-1 0,2 0 0,4 0 0,1 0 0,-2 2 0,0 0 0,-1-2 0,-1 0 0,-2 3 0,-1 0 0,-2 0 0,-1 0 0,4-1 0,-1 2 0,-2 1 0,0 1 0,-3-1 0,-2 2 0,37 2 0,-8 0 0,2 0 0,7 0 0,4 0 0,-4 0 0,-8 0 0,-10 0 0,-6 0 0,3 0 0,2 0 0,-1 0 0,-3 0 0,2 0 0,8 0 0,18 0 0,-43 0 0,2 0 0,1 0 0,1 0 0,4 0 0,0 0 0,1 0 0,0 0 0,6 0 0,1 0 0,4 0 0,0 0 0,0 0 0,0 0 0,-2 0 0,0 0 0,-5 0 0,0 0 0,-4 0 0,0 0 0,3 0 0,0 0 0,5-1 0,0-2 0,4-2 0,1-2 0,1-4 0,0-2 0,-6-1 0,-2-2 0,-5 0 0,-3 1 0,38-9 0,-9 7 0,1 4 0,0 7 0,13-1 0,-46 5 0,0-1 0,2-1 0,0 0 0,2-2 0,0-2 0,4-4 0,0-1 0,3-4 0,0-1 0,5-1 0,-1-1 0,1-2 0,-1 0 0,-4 3 0,-2 1 0,-5 0 0,-1-1 0,0-3 0,0-2 0,1-2 0,1-3 0,8-6 0,1-4 0,5-1 0,0-2 0,-7 1 0,-2 1 0,-4 2 0,-3 3 0,-12 5 0,-1 1 0,-1-1 0,3-3 0,12-10 0,5-4 0,-11 7 0,2-4 0,2-1 0,11-10 0,3-2 0,0-2 0,4-3 0,0-2 0,-1 0 0,-4 4 0,-3 0 0,-2 1 0,-9 9 0,-2 1 0,-4 3 0,7-7 0,-5 5 0,11-17 0,-29 26 0,-21 8 0,-10 4 0,-5-5 0,-7-8 0,-1-9 0,1-10 0,3-3 0,7 1 0,0 0 0,-6 6 0,-15 4 0,-28-6 0,11 25 0,-4-1 0,-10-4 0,-2 0 0,1-2 0,0 1 0,5 4 0,3 2 0,-24-17 0,29 8 0,18-5 0,15-26 0,7 13 0,0-8 0,0-26 0,0-7 0,0 23 0,0-2 0,0-1 0,0-4 0,0-1 0,0 1 0,0 8 0,0 2 0,0 3 0,0-17 0,0 6 0,0 17 0,0 5 0,5-23 0,1 23 0,5 18 0,4 16 0,0 12 0,6 10 0,5 4 0,7 0 0,4 0 0,0 0 0,-6 0 0,-8 2 0,-8 5 0,-4 7 0,-1 10 0,5 9 0,4 6 0,0-7 0,-1-12 0,-3-16 0,-1-29 0,5-24 0,13-25 0,-8 28 0,3-1 0,7-2 0,3 0 0,1 3 0,1 2 0,-4 6 0,-1 2 0,15-15 0,-23 22 0,-13 15 0,-6 8 0,10-3 0,-5 2 0,7-8 0,-10 5 0,0 0 0,7-5 0,22-22 0,34-20 0,-26 20 0,1-1 0,2 2 0,-2 0 0,28-22 0,-26 18 0,-21 13 0,-12 16 0,-12 45 0,-12-1 0,-18 42 0,-15-13 0,6-23 0,-4 2 0,-12 7 0,-4 3 0,-7 6 0,-1 1 0,-5 3 0,1-1 0,6-5 0,3-3 0,11-7 0,3-2 0,4-5 0,-1 0 0,-7 6 0,-3 3 0,-19 15 0,-7 6 0,5-8 0,-6 4 0,-5 2 0,23-18 0,-3 1 0,-2 1 0,-1 1 0,-2-1 0,-4 3 0,-3 0 0,0 0 0,-2 0 0,1 0 0,-2-1 0,0 1 0,-1-1 0,1-1 0,1-1 0,6-4 0,0-1 0,2-1 0,0-1 0,3-2 0,-4 1 0,1-1 0,3-2 0,3-1 0,-5 2 0,5-3 0,5-1 0,-2 1 0,9-3 0,-10 8 0,32-11 0,13-11 0,-5 1 0,-15 12 0,-38 25 0,20-15 0,-5 4 0,-14 10 0,-5 2 0,19-16 0,-1 1 0,-1 0 0,-4 2 0,-2 0 0,0 0 0,-3 0 0,-1 1 0,-1-1 0,-4 2 0,-1-1 0,0 0 0,-1 0 0,1 0 0,0 0 0,5-2 0,0-1 0,1 0 0,2-2 0,2-1 0,2 0 0,7-3 0,1-1 0,2 0 0,-25 16 0,1-1 0,5-1 0,2-1 0,5-2 0,1-2 0,4-4 0,0-2 0,7-4 0,0-1 0,2-4 0,-1-1 0,0 0 0,-1 0 0,-3 3 0,-1 1 0,-6 2 0,0 1 0,3 0 0,0 1 0,3-3 0,2 1 0,8-4 0,3-1 0,-19 18 0,25-10 0,23-11 0,13-11 0,32-15 0,52-30 0,18-15 0,-10 3 0,6-4 0,-21 7 0,8-3 0,1-3 0,-5 1 0,7-6 0,-4-1 0,1-4 0,-11 1 0,1-4 0,-1-2 0,-4 2 0,9-7 0,-5 1 0,2-4 0,-11 6 0,1-2 0,-1-1 0,-3 1 0,7-7 0,-4 1 0,1 0 0,0 1 0,1 0 0,-1 2 0,-2 3 0,1 1 0,-2 1 0,-5 6 0,-1 1 0,0 2 0,-3 6 0,0 1 0,0 0 0,22-18 0,-2 1 0,-5 5 0,-2 2 0,-6 7 0,-4 0 0,-8 3 0,-4-1 0,-5 1 0,-2-3 0,3-11 0,0-6 0,9-19 0,3-7 0,-10 15 0,1-4 0,2-3 0,-6 12 0,2-2 0,0-1 0,1-1 0,4-3 0,0-2 0,1 0 0,1 2 0,0 1 0,2 0 0,-1 2 0,0 2 0,12-14 0,-1 4 0,-1 4 0,-9 13 0,-1 4 0,-3 5 0,7-4 0,-5 7 0,16-14 0,-7 17 0,6-1 0,14-13 0,2 5 0,-8 14 0,-20 13 0,-17 16 0,-6 6 0,0 6 0,2 4 0,0 0 0,-4 0 0,-5 0 0,11 0 0,24 0 0,30 0 0,-31 0 0,1 0 0,45 0 0,-24 0 0,-40-5 0,-117-33 0,34 25 0,-7 2 0,-9-3 0,-7 0 0,0 2 0,5 6 0,0 3 0,-1 1 0,-6 3 0,-2 2 0,-1 3 0,-6 4 0,-1 3 0,0 4 0,-1 4 0,0 3 0,1 4 0,-2 4 0,2 4 0,1 1 0,4 1 0,0 1 0,3 1 0,6-4 0,1 1 0,2-2 0,3-2 0,2-1 0,1-1 0,-23 12 0,1-1 0,4-5 0,1-1 0,4-3 0,0-3 0,3-3 0,2-4 0,6-5 0,1-4 0,4-1 0,0-2 0,1-2 0,0 0 0,-4 3 0,-2 2 0,-9 4 0,-3 2 0,-10 2 0,-3 3 0,23-5 0,-1 1 0,0 0 0,-3 1 0,1 0 0,0 2 0,2-1 0,0 2 0,2 0 0,-27 13 0,2 1 0,6-2 0,3 0 0,7-1 0,2 0 0,6-3 0,5 0 0,12-5 0,5-1 0,-7 9 0,38-15 0,55-15 0,47-6 0,-18-2 0,7-3 0,17-3 0,5-5 0,-30 1 0,1-2 0,0-2 0,2-1 0,0-2 0,-1-1 0,-5-1 0,0 1 0,-2-1 0,0 1 0,-2 0 0,2 0 0,6 0 0,0-1 0,2 0 0,4-2 0,1-2 0,2-1 0,8-3 0,1-3 0,0-1 0,-19 6 0,1-1 0,-1-1 0,-1-1 0,22-11 0,-2-2 0,-2-1 0,-6 2 0,-1 0 0,-4 0 0,-14 7 0,-2 0 0,-5 2 0,9-7 0,-8 2 0,12-10 0,-33 15 0,-23 11 0,-45 10 0,-14 8 0,-11 3 0,-29 0 0,-12 1 0,17 0 0,-6 0 0,-1 0 0,14 0 0,-2 0 0,-1 0 0,1 0 0,-1 0 0,0 0 0,1 0 0,0 0 0,-23 2 0,2 0 0,1 2 0,5 1 0,1 3 0,2 1 0,6 1 0,1 3 0,1 1 0,-3 2 0,1 1 0,-1 2 0,-1 1 0,0 2 0,-1 0 0,-1 0 0,-1 0 0,2 0 0,2-1 0,1 1 0,2-1 0,8 0 0,1 0 0,3-2 0,-22 6 0,4-1 0,8-2 0,3 0 0,2 0 0,1 0 0,-2 0 0,0 0 0,-5 2 0,-2 2 0,-1 2 0,1 1 0,0 2 0,-1 2 0,-6 6 0,-1 1 0,27-11 0,-1 0 0,-1 1 0,-7 2 0,-1 0 0,-2 0 0,-9 1 0,-1 0 0,-2-1 0,-2-1 0,-1-2 0,0-1 0,-1-1 0,0 0 0,1-3 0,8-2 0,1-2 0,3-1 0,-18 2 0,6-2 0,19-5 0,7-2 0,-26 3 0,25-9 0,13 3 0,6 2 0,-7 4 0,-14 10 0,-20 10 0,31-16 0,-3 0 0,-6 2 0,-3 0 0,-3 1 0,-7 0 0,-9 1 0,-10 2 0,3-2 0,15-2 0,2-2 0,-5 2 0,0-1 0,-5 0 0,-1 1 0,6-2 0,-6 1 0,5-1 0,1-1 0,5 1 0,1-1 0,3 0 0,-21 7 0,6-2 0,20-5 0,7 0 0,-17 5 0,40-7 0,24 1 0,11-7 0,2 1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2:46.239"/>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0 2007 16383,'74'0'0,"0"0"0,0 0 0,8 0 0,3 0 0,3 0 0,9 0 0,3 0 0,3 0 0,-20 0 0,1 0 0,2 0 0,2 0 0,-10 0 0,1 0 0,2 0 0,0 0 0,1 0 0,3 0 0,2 0 0,1 1 0,0-2 0,0 1 0,5 0 0,0 0 0,1-1 0,1 0 0,1-2 0,-9-2 0,2 0 0,0-1 0,0-1 0,0-1 0,-1-1 0,-2 0 0,-1-1 0,-1-1 0,0-1 0,-1 0 0,-1-1 0,10-2 0,-2-2 0,-1 0 0,-2 0 0,-2-1 0,11-3 0,-1-1 0,-4 0 0,-5 0 0,3 0 0,-5 1 0,-4 1 0,-11 2 0,-2 2 0,-3-1 0,18-6 0,-6 1 0,-15 3 0,-4 2 0,36-9 0,-11 4 0,-7 5 0,3-6 0,13-11 0,-31 11 0,4-3 0,17-8 0,4-3 0,-17 6 0,3-3 0,2 0 0,9-4 0,4-2 0,0 0 0,1-1 0,1-1 0,0 0 0,-3 1 0,0 0 0,-2 1 0,-10 4 0,-1 2 0,-5-1 0,16-10 0,-8 1 0,-14 8 0,-5 1 0,-11 6 0,-4 2 0,29-18 0,-12 11 0,-10 10 0,11 7 0,33-4 0,-22 5 0,8-2 0,-11 2 0,5-2 0,2-1 0,11-2 0,4-1 0,0 0 0,2 1 0,0 1 0,0 0 0,-5 2 0,-1 1 0,-2 1 0,-9 4 0,-2 1 0,-4 0 0,17-3 0,-5 2 0,-16 2 0,-5 0 0,27-1 0,-27 6 0,-18 5 0,-8 0 0,15 0 0,17 0 0,20 0 0,2 0 0,-24 0 0,-30 0 0,-18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11.473"/>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5493 378 16383,'3'57'0,"0"0"0,4 6 0,4-1 0,5-5 0,3-1 0,0-7 0,0-2 0,11 17 0,-42-10 0,-26-20 0,-13-1 0,-22 18 0,-9 3 0,14-9 0,-4 2 0,1 1 0,0 1 0,1 0 0,4 0 0,11-5 0,2-1 0,6-2 0,-5 7 0,12-4 0,10 4 0,39-37 0,32-31 0,14-15 0,2-5 0,-12 16 0,-21 17 0,-8 7 0,-5 4 0,5-4 0,8-12 0,8-20 0,7-18 0,1-12 0,-3 2 0,-4 8 0,-1 4 0,0 3 0,5-8 0,17-8 0,15-3 0,7 6 0,-8 23 0,-15 18 0,-17 12 0,-11 15 0,-5 39 0,-13 5 0,-3 11 0,0-1 0,-2 6 0,0 4 0,0 15 0,0 4 0,0 1 0,-2 4 0,0 1 0,0-2 0,-1-7 0,0-2 0,-1-3 0,0-11 0,-1-3 0,-2-2 0,-5 19 0,-3-5 0,-1-13 0,-2-3 0,-1-6 0,-3-4 0,-16 34 0,2-22 0,-4-9 0,-1-5 0,-11 13 0,21-25 0,-1 2 0,-5 4 0,-2 0 0,-5 10 0,-3 1 0,-4 3 0,-3 0 0,-7 5 0,-3 0 0,-3 5 0,-1-1 0,-1-1 0,-2-2 0,23-21 0,-1 0 0,0-1 0,-19 18 0,2-2 0,5-8 0,2-2 0,10-10 0,4-2 0,-21 17 0,21-15 0,0-1 0,-12 12 0,11-10 0,-5 5 0,-15 15 0,-5 4 0,10-13 0,-3 3 0,-2 0 0,-9 6 0,-1 0 0,-2 0 0,18-17 0,-1 1 0,0-1 0,0-1 0,-19 14 0,1 0 0,1-3 0,9-7 0,2-1 0,3-2 0,-16 11 0,6-6 0,19-13 0,6-4 0,-16 11 0,27-21 0,-4-9 0,-27-1 0,14-4 0,-5 1 0,-16 7 0,-3 4 0,-11 5 0,-2 4 0,3 3 0,1 2 0,6-2 0,3 1 0,12-4 0,5-2 0,-27 17 0,31-19 0,38-13 0,93-11 0,-23-4 0,6-3 0,3-2 0,7-3 0,2-2 0,5-6 0,1-3 0,-1-2 0,0-3 0,0-2 0,-3-2 0,-4-1 0,-2-1 0,-1-1 0,22-10 0,-5-1 0,-15 5 0,-3 1 0,-2 0 0,-1-1 0,0 1 0,-1-1 0,-5 0 0,-2-2 0,2-5 0,-1-3 0,0-5 0,-3-3 0,0-6 0,-1-5 0,4-7 0,1-4 0,-16 21 0,0-1 0,2 0 0,4-4 0,1-1 0,2 1 0,1-2 0,1-1 0,0 2 0,0 2 0,-1 2 0,0 0 0,-2 5 0,-1 0 0,-1 1 0,18-21 0,-3 0 0,-6 6 0,-3 0 0,-4 0 0,-3-2 0,-3-1 0,0-2 0,0-4 0,1-2 0,3-6 0,2-2 0,-14 26 0,0 0 0,1 0 0,0-5 0,0 0 0,-1-1 0,0 1 0,-2-1 0,-1 0 0,-1 0 0,-2 0 0,-2 0 0,-1 1 0,-2 0 0,0 1 0,7-24 0,0 4 0,-4 13 0,-1 3 0,-3 14 0,-2 4 0,8-16 0,-13 21 0,-11 12 0,-3 13 0,4 7 0,25-22 0,8-22 0,-7 12 0,-1-4 0,-3-4 0,-3-2 0,-3 4 0,-3 0 0,4-41 0,-7 10 0,-3 11 0,4 13 0,4 21 0,0 17 0,4 51 0,0 45 0,-12-23 0,-3 4 0,-1 7 0,-1 0 0,-3-8 0,-1-3 0,-2 47 0,0-50 0,0 1 0,0 0 0,-1 1 0,-5 2 0,-3 2 0,-6 7 0,-5 0 0,-8 7 0,-7 2 0,-11 11 0,-6 3 0,9-20 0,-3 1 0,-2 2 0,-7 5 0,-1 1 0,-3 1 0,11-15 0,-1 0 0,-1 0 0,-1-1 0,-1 3 0,-2-1 0,0 0 0,0-1 0,0 0 0,0 0 0,0 0 0,0 0 0,-1-1 0,1 0 0,-1 0 0,0 0 0,1 0 0,0 0 0,0 0 0,0 0 0,2 0 0,1 1 0,-1-1 0,1 0 0,2-1 0,0-1 0,0 0 0,0-1 0,-12 13 0,0-1 0,1-2 0,9-9 0,1-2 0,2-4 0,-10 10 0,4-7 0,14-17 0,3-4 0,-12 14 0,5-11 0,-7 1 0,-12 8 0,25-15 0,-1 2 0,-8 8 0,-2 3 0,-8 8 0,-1 2 0,-2 6 0,-1-1 0,3-6 0,1-2 0,9-7 0,3-4 0,-14 12 0,18-26 0,-5-3 0,-18 3 0,16-7 0,-4 1 0,-7 3 0,-4 1 0,-7 4 0,-1 0 0,-4 0 0,0 1 0,6 0 0,2-1 0,4-2 0,3-2 0,-33 8 0,23-13 0,15-8 0,15-5 0,4 0 0,5 3 0,-1 1 0,-4 6 0,-1 4 0,1-4 0,25-6 0,54-5 0,5-8 0,8-3 0,19-5 0,6-4 0,-18 0 0,3-3 0,1-4 0,6-7 0,1-4 0,1-2 0,5-5 0,2-2 0,0-3 0,-18 9 0,1-2 0,0-1 0,-2-1 0,1-1 0,-2 0 0,0-2 0,0 0 0,16-12 0,0-2 0,-3-1 0,-4-1 0,-2-1 0,-2-2 0,0 0 0,-1 0 0,-1-2 0,3-3 0,1-2 0,-1 0 0,-15 16 0,-1-1 0,1 0 0,-1 0 0,18-15 0,0-1 0,-2 1 0,-4 4 0,-2 1 0,-2-1 0,-7 3 0,-2 0 0,-2-3 0,-1-4 0,-1-3 0,-3-3 0,1-9 0,-2-4 0,0-4 0,-7 11 0,0-4 0,0-2 0,0 0 0,-5 13 0,0-2 0,0 0 0,1 0 0,-1 0 0,1-2 0,1-1 0,-1 1 0,1 0 0,0 0 0,0 3 0,1 0 0,0 0 0,-1 2 0,0 3 0,4-6 0,-1 3 0,0 2 0,-1 4 0,6-8 0,-1 4 0,-2 7 0,4-4 0,-3 11 0,10-4 0,-22 34 0,-10 16 0,3 8 0,8-4 0,10-8 0,3-7 0,-4-5 0,2 0 0,9 3 0,10 4 0,3 2 0,-8 5 0,-19 1 0,-14-6 0,-8-13 0,-2-13 0,0-5 0,-4-1 0,-1 6 0,-5 7 0,0 7 0,-1 8 0,-9 5 0,-14-2 0,-21-10 0,-17-9 0,-7-8 0,5 2 0,17 10 0,17 12 0,18 6 0,7-4 0,5-8 0,0-9 0,0-5 0,0 3 0,0 3 0,2-1 0,9 0 0,8-4 0,25-16 0,-9 18 0,4-2 0,11-11 0,3-3 0,5-5 0,0 1 0,-8 5 0,-3 4 0,15-25 0,-38 36 0,-54 22 0,-61 15 0,18 15 0,-6 9 0,16-3 0,-1 3 0,-1 2 0,-1 5 0,0 3 0,1 2 0,4 0 0,2 1 0,1-1 0,-15 8 0,5-3 0,13-7 0,4-1 0,-17 10 0,30-14 0,18-2 0,-1 10 0,-8 28 0,-12 24 0,17-37 0,0 1 0,1-5 0,2-1 0,-10 25 0,14-19 0,12-19 0,16-11 0,47-22 0,0-21 0,6-15 0,-6-1 0,2-8 0,0-4 0,9-11 0,0-5 0,-3-3 0,-5-3 0,-4-2 0,-4 0 0,-10 10 0,-3 0 0,-4 3 0,3-9 0,-7 5 0,-1-21 0,-17 46 0,-12 67 0,-8 17 0,-4 11 0,-6 27 0,-3 9 0,2-17 0,-2 3 0,-2 1 0,-4 5 0,-1 1 0,0 0 0,-1 3 0,0 0 0,0 0 0,-2 1 0,0-1 0,1-1 0,1-3 0,1-2 0,0 0 0,1-5 0,0-2 0,0-1 0,1-7 0,0-1 0,-2-2 0,-13 24 0,-5-2 0,9-24 0,-4-1 0,-3 2 0,-10 7 0,-4 1 0,-4 2 0,6-10 0,-4 1 0,-1 1 0,-4 1 0,5-7 0,-3 1 0,-2 0 0,-1 0 0,-1 1 0,-6 3 0,-1 1 0,-2-1 0,-1 1 0,-1-2 0,10-8 0,-1-1 0,-1 1 0,0-2 0,0 1 0,0-1 0,0-1 0,0 0 0,0-1 0,0 0 0,0 0 0,1-1 0,-10 8 0,0-1 0,1-1 0,0 1 0,0 0 0,-1 0 0,-1 1 0,1-1 0,0 1 0,2 0 0,2-1 0,2 1 0,0-1 0,1 1 0,0 1 0,-1 0 0,1 2 0,-1-1 0,2 1 0,-1-1 0,3-1 0,0-1 0,1 0 0,0-1 0,2 0 0,-9 8 0,1-1 0,2-1 0,1-2 0,6-5 0,1-3 0,1-1 0,3-2 0,-1 0 0,2-2 0,5-4 0,-5 7 0,8-8 0,-8 1 0,27-20 0,7-1 0,4 2 0,7 6 0,-3-3 0,5-12 0,52-9 0,4-10 0,11-7 0,14-6 0,12-6 0,3-2 0,-9 1 0,2-2 0,2-1 0,1-3 0,-8 2 0,1-1 0,1-2 0,-1-1 0,1 0 0,-1-2 0,0-1 0,1 0 0,-3-1 0,-1 1 0,8-6 0,-2 0 0,-2 0 0,-2 0 0,14-10 0,-4 0 0,-6 1 0,-18 10 0,-4 1 0,-5 2 0,2-4 0,-7 3 0,3-11 0,-31 19 0,-12 11 0,-2 1 0,23-30 0,17-5 0,15-10 0,-10 14 0,7-5 0,4-3 0,2-1 0,-1 2 0,2-3 0,4-1 0,0 0 0,2-1 0,-6 6 0,1 0 0,2-1 0,0 1 0,-1-1 0,0 2 0,9-9 0,1 1 0,-1 0 0,-2 1 0,-3 3 0,4-3 0,-2 2 0,-3 2 0,-4 4 0,3-3 0,-4 5 0,-6 5 0,-3 1 0,-9 9 0,-8 6 0,-36 28 0,-53 43 0,-7 4 0,-12 9 0,0 3 0,-8 6 0,-3 3 0,8-7 0,-2 3 0,-2 1 0,-3 2 0,18-14 0,-3 1 0,-1 1 0,0 1 0,-1 0 0,2 0 0,-2 0 0,1 1 0,-1 0 0,0 0 0,1-1 0,1 0 0,-9 7 0,0 0 0,1-1 0,1 0 0,0-1 0,5-4 0,-1 1 0,1-1 0,2-3 0,4-2 0,-19 15 0,5-5 0,3-3 0,12-9 0,2-1 0,5-5 0,-4 1 0,10-6 0,6 1 0,77-50 0,39-23 0,2-2 0,-6 3 0,1-4 0,9-4 0,-4 2 0,8-5 0,4-2 0,1 0 0,-5 0 0,-7 5 0,-1 1 0,-1-1 0,-1 0 0,-1 0 0,13-8 0,0-1 0,-3 1 0,-3 1 0,-11 7 0,-1 1 0,-4 0 0,-4 3 0,0-3 0,-5 2 0,-5 3 0,0 1 0,-10 5 0,-10 2 0,-69 45 0,-27 17 0,-8 7 0,-8 5 0,1-1 0,-7 4 0,1 2 0,6-2 0,2 2 0,2-2 0,10-5 0,1-1 0,5-1 0,-15 13 0,7-3 0,15-11 0,7-1 0,-14 25 0,24-19 0,4-7 0,-1 3 0,-19 8 0,-12 8 0,0-2 0,5-16 0,20-18 0,18-9 0,7-2 0,-1 11 0,-12 21 0,-5 10 0,7 2 0,11-4 0,10-16 0,5-8 0,8-7 0,6-6 0,11-1 0,13-2 0,28-4 0,-18-4 0,5-1 0,11-1 0,3-1 0,8 0 0,2 0 0,2 0 0,2 0 0,4 0 0,0 0 0,1 0 0,0 0 0,3 0 0,0 0 0,-4 0 0,0 0 0,0-3 0,0-2 0,1-4 0,1-6 0,-1-7 0,-1-7 0,1-7 0,-2-5 0,-4-6 0,-1-4 0,-2-4 0,-2-3 0,0-3 0,-1 0 0,1-3 0,1 2 0,1 3 0,0 1 0,-1 6 0,-2 4 0,-11 9 0,-3 4 0,-12 8 0,-4 3 0,18-14 0,-13-5 0,8-26 0,-19 18 0,3-4 0,6-12 0,3-1 0,5-4 0,1 0 0,1 4 0,-1 3 0,-10 12 0,-2 5 0,27-18 0,-26 32 0,-29 21 0,-60 22 0,-33 17 0,14 6 0,-5 8 0,-6 4 0,-6-1 0,-6 4 0,-2 2 0,1 3 0,17-5 0,0 2 0,0 1 0,1 1 0,1-1 0,-12 9 0,1 1 0,2-1 0,3-2 0,12-8 0,1-1 0,3-1 0,1-1 0,-7 5 0,3-2 0,3-2 0,-12 12 0,5-2 0,9-7 0,2-2 0,8-6 0,4-2 0,-26 27 0,25-26 0,55-51 0,31-28 0,18-16 0,5-4 0,9-7 0,4-4 0,-19 18 0,3-2 0,3-2 0,1-1 0,0-1 0,6-4 0,2-2 0,1-1 0,0 1 0,-1-1 0,0 1 0,-1-1 0,1 1 0,-1 0 0,-2 2 0,-5 5 0,-1 1 0,-1 0 0,-1 3 0,-3 0 0,4-2 0,-3 1 0,-2 3 0,-3 2 0,0 1 0,-3 3 0,-6 6 0,-1 3 0,-9 7 0,-8 4 0,-43 18 0,-54 20 0,6 8 0,-9 7 0,12-2 0,-3 4 0,0 1 0,-5 4 0,-1 2 0,2-1 0,-23 17 0,5-5 0,23-13 0,9-20 0,6-65 0,59-35 0,26-23 0,-11 35 0,6-5 0,5-3 0,2 0 0,-2 6 0,3-3 0,3 1 0,1-1 0,1 3 0,1 2 0,2 0 0,2 1 0,-1 3 0,-1 3 0,3-3 0,0 4 0,-2 2 0,-2 5 0,0 1 0,-3 4 0,-5 7 0,23-17 0,-62 71 0,-28 25 0,-17 13 0,-14 15 0,-8 5 0,15-17 0,-2 2 0,0-1 0,-21 21 0,3-4 0,17-17 0,9-7 0,9-7 0,84-74 0,9-10 0,11-7 0,-12 8 0,4-2 0,0 1 0,-3 2 0,1 1 0,-3 4 0,9-5 0,-7 8 0,4 8 0,-79 71 0,-18 5 0,-12 6 0,-13 11 0,-5 1 0,0 2 0,1-2 0,16-15 0,5-5 0,-4 11 0,26-20 0,7-7 0,-20 21 0,2-8 0,-6 6 0,-14 14 0,-5 4 0,-8 6 0,-2 2 0,18-24 0,0-1 0,-2 0 0,0-2 0,-1-1 0,-1 0 0,-1 2 0,-1-1 0,-3 1 0,-5 2 0,-4 0 0,1 0 0,-2 2 0,0 0 0,0 0 0,-3 3 0,-1 0 0,1 0 0,5-5 0,1 0 0,3-2 0,-15 15 0,5-4 0,18-14 0,7-5 0,-3 8 0,37-22 0,39-13 0,37-24 0,-17-1 0,3-4 0,6-3 0,-1-3 0,-3-1 0,-1 0 0,36-13 0,-18 11 0,-16 11 0,-16 8 0,-10 4 0,11 2 0,26 0 0,-12-5 0,4-3 0,11-4 0,2-2 0,-1-3 0,-1-1 0,-7-1 0,-4 1 0,17-5 0,-47 15 0,-90 41 0,12-5 0,-10 7 0,-4 3 0,1-2 0,-5 4 0,-2 1 0,-1 1 0,6-3 0,-2 2 0,-1 1 0,0 0 0,1-1 0,-15 9 0,-1-1 0,2 0 0,3-1 0,10-7 0,1-1 0,3-2 0,2-1 0,-5 4 0,3-1 0,6-4 0,-2 3 0,8-4 0,-7 7 0,33-24 0,21-13 0,52-19 0,29-12 0,-10 2 0,5-2 0,2 1 0,6-2 0,-4 1 0,12-7 0,-7 3 0,-20 9 0,-7 2 0,8-4 0,-35 14 0,-16 4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34.60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3415 2697 16383,'-87'0'0,"38"0"0,-2 0 0,-8 0 0,0 0 0,1 0 0,1 0 0,5 0 0,3 0 0,-16 7 0,32 11 0,20 17 0,13 19 0,0 8 0,0 1 0,3-12 0,1-19 0,2-14 0,-2-7 0,-2 21 0,-14 21 0,-12 32 0,-9 7 0,-4-7 0,11-18 0,2-7 0,-10 22 0,12-26 0,-4 4 0,-13 13 0,-7 2 0,8-20 0,-4 0 0,-4-3 0,-5 0 0,-5-4 0,-3-3 0,-3-4 0,-3-3 0,-1-4 0,0-4 0,-1-3 0,0-2 0,-25 6 0,3-2 0,12-4 0,5 0 0,13-2 0,7 4 0,-11 33 0,32 19 0,30-26 0,9 2 0,9 6 0,7-1 0,3-2 0,4-3 0,3-8 0,0-4 0,17 12 0,-24-23 0,-33-6 0,-67 4 0,7-4 0,-8 2 0,12-4 0,-2 2 0,-1 2 0,-6 5 0,0 3 0,3 3 0,6 3 0,3 3 0,5 2 0,-13 21 0,9 5 0,11 3 0,10 3 0,11-1 0,8 1 0,6-1 0,5 0 0,0-4 0,2-3 0,4-11 0,1-4 0,-7 26 0,-6-30 0,-8-16 0,-6-2 0,2 24 0,14-8 0,3 8 0,1 21 0,4 8 0,1-18 0,1 3 0,1 0 0,2 4 0,2 0 0,1 0 0,1-5 0,2-1 0,2-3 0,7 21 0,4-6 0,2-17 0,1-8 0,17 15 0,-14-18 0,-12 23 0,-6-13 0,2 8 0,9 22 0,7 4 0,-2-29 0,3 0 0,2-3 0,15 16 0,2-9 0,-12-26 0,-4-9 0,-6-3 0,-37-22 0,-10 27 0,5 43 0,11-28 0,3 2 0,3 5 0,3-1 0,3-8 0,4-4 0,12 14 0,-1-26 0,-6-17 0,-5-1 0,5 31 0,16 32 0,-7-30 0,1 2 0,3-1 0,2-3 0,26 26 0,-12-27 0,-17-15 0,-12 4 0,-10 38 0,-2-10 0,2 10 0,1-7 0,2 5 0,1 3 0,3 13 0,1 4 0,5 1 0,-2-20 0,3 0 0,2 0 0,3-1 0,2 0 0,3 0 0,1-3 0,4-2 0,11 12 0,4-3 0,0-6 0,-5-14 0,-1-3 0,-2-4 0,6 10 0,-4-2 0,-5-6 0,-2 1 0,1 4 0,3 1 0,7 4 0,5-2 0,3-6 0,0-4 0,-7-11 0,-1-3 0,-4-6 0,0-2 0,1-1 0,1 0 0,-1 0 0,1 1 0,2 2 0,0 1 0,2 0 0,-1 1 0,-2-2 0,-1 0 0,-1 1 0,-1 0 0,1 2 0,-1 1 0,3 5 0,1 1 0,7 4 0,0-1 0,1 2 0,-1-1 0,-2-4 0,-3 0 0,-8-6 0,-3-2 0,27 22 0,-1 0 0,13 5 0,-32-25 0,1 0 0,-2 1 0,0-2 0,30 26 0,-17-14 0,-13-10 0,-2 1 0,0-4 0,0 3 0,5-4 0,2 0 0,5 0 0,0 0 0,2 0 0,6 1 0,1 4 0,4-2 0,-2-3 0,-5-7 0,-8-5 0,1-6 0,0-1 0,5 0 0,13 2 0,1 6 0,9-4 0,-1 1 0,-5-5 0,-1-1 0,-7 0 0,-5-1 0,-7 0 0,-6-1 0,0 0 0,13 1 0,14 1 0,6 2 0,-5 3 0,-12-5 0,-17 0 0,-8-4 0,-4-3 0,5 0 0,16-4 0,21-1 0,15 0 0,-40 0 0,2 0 0,2 0 0,0 0 0,-4 0 0,-1 0 0,43 0 0,-22 0 0,-13 0 0,0 0 0,3-2 0,6-5 0,1-5 0,2-8 0,0-3 0,-1 2 0,-3 1 0,-7 6 0,-7 2 0,-1-3 0,3 3 0,10-4 0,13 0 0,9-3 0,-39 5 0,1-1 0,1-3 0,0 1 0,3-2 0,0 0 0,3-1 0,1-1 0,-4 1 0,1-1 0,-1-2 0,1-2 0,2-2 0,1-1 0,2-1 0,0 0 0,6-1 0,2-1 0,1 1 0,0 0 0,-4 0 0,-2-2 0,0 2 0,-1-2 0,-3 0 0,0-2 0,2 0 0,1-2 0,5-1 0,1 0 0,1-4 0,0 1 0,2-1 0,1 0 0,4 0 0,1-1 0,1-2 0,1 1 0,-1 2 0,0 2 0,-4 3 0,-2 1 0,-10 5 0,-2 1 0,-8 8 0,-2 2 0,34-14 0,-19 8 0,-12 6 0,-7 2 0,-4 1 0,0 5 0,-1 0 0,1 4 0,0 1 0,-4 1 0,-2-2 0,5 1 0,3 1 0,4 0 0,-25 5 0,-92 14 0,1 5 0,7-6 0,-2 0 0,-12 8 0,-5-12 0,-18-6 0,38-3 0,-3 0 0,-13 0 0,-4 0 0,-16 0 0,-5 0 0,25 2 0,-1 2 0,-3 2 0,-6 3 0,-2 2 0,2 3 0,2 2 0,1 3 0,3 2 0,11 0 0,4 2 0,3 0 0,-11 8 0,8 0 0,-11 10 0,24-12 0,-27 22 0,16-11 0,-6 4 0,11-5 0,-2 2 0,-1 1 0,-3 4 0,-1 0 0,4-1 0,-17 13 0,7-4 0,22-13 0,7-3 0,-1 8 0,38-24 0,43 0 0,6-8 0,9 1 0,15 4 0,5 2 0,8 1 0,2 0 0,1-1 0,0-2 0,-3-3 0,1 0 0,7-3 0,3 1 0,-24-3 0,0 0 0,1 1 0,0-1 0,0 1 0,0-1 0,30 4 0,-1-2 0,-5-2 0,-1-4 0,-1-4 0,0-7 0,5-12 0,0-8 0,-27 1 0,0-4 0,0-3 0,3-8 0,0-4 0,-1-4 0,3-5 0,-1-3 0,-1-1 0,-1 1 0,0 0 0,0 1 0,-2 1 0,0 0 0,-1 2 0,-4 6 0,-1 1 0,0 2 0,20-12 0,-1 4 0,-7 7 0,-3 2 0,-6 4 0,-1-2 0,-3-1 0,0-2 0,0 1 0,0-1 0,-3-3 0,-2-1 0,-2 1 0,-1-1 0,0-2 0,0-2 0,1-5 0,0-4 0,6-9 0,0-4 0,-16 16 0,0-3 0,-1-2 0,0-4 0,0-3 0,-1-1 0,-1-1 0,-1-1 0,-1 1 0,-4 3 0,0 0 0,-2 2 0,11-23 0,-2 3 0,-4 12 0,-1 3 0,-2 3 0,-1 1 0,0 2 0,1 2 0,2-1 0,1 1 0,1-1 0,0 1 0,-2 5 0,-1 2 0,-3 2 0,-2 1 0,-4 4 0,-3-1 0,0-4 0,-1-2 0,0-4 0,0-1 0,1-2 0,-1-2 0,-2-2 0,-1 0 0,0 0 0,-1-2 0,0-2 0,-2-1 0,-2-3 0,0 0 0,0 4 0,-3 3 0,-2 9 0,-3 2 0,1-36 0,-5 11 0,-4 0 0,3-4 0,3 3 0,4-5 0,7-11 0,-7 40 0,0-3 0,5-13 0,2-5 0,0-11 0,0-2 0,1-3 0,-1-2 0,0-1 0,-1 0 0,-3 10 0,0 2 0,0 6 0,-1 1 0,-2 4 0,-1 2 0,-3 10 0,-1 2 0,-2 6 0,-1 2 0,-2-25 0,0 18 0,0 11 0,-3 0 0,-10-4 0,-13-9 0,-12-22 0,14 29 0,0-5 0,-2-13 0,1-4 0,-1-11 0,0-2 0,-1-5 0,0 1 0,1-1 0,-1-1 0,6 31 0,-1-1 0,-1-1 0,-2-7 0,-1-1 0,-1-1 0,-3-6 0,-1 0 0,-2-1 0,-1-3 0,-2 0 0,-1 0 0,2 4 0,0 0 0,-2 3 0,2 8 0,-2 3 0,2 3 0,-7-12 0,1 6 0,8 15 0,1 5 0,1 4 0,-2 2 0,-1 2 0,-2 1 0,-5-7 0,-3 0 0,-1 2 0,-3 0 0,-11-6 0,-2 0 0,-3-3 0,-2 0 0,-5 0 0,0-1 0,3 1 0,2 2 0,11 8 0,1 1 0,-1-3 0,2-3 0,0-6 0,1-3 0,-1-3 0,3-2 0,4-1 0,3-1 0,3 4 0,2 2 0,5 5 0,1 2 0,3 3 0,0 1 0,-2 2 0,0 1 0,1 1 0,1 2 0,-2 1 0,0 0 0,1 2 0,0 0 0,-2 1 0,-2 2 0,-7-2 0,-3 1 0,-4 1 0,-4 1 0,-5-1 0,-2 1 0,1 1 0,0 2 0,1 1 0,-1 2 0,1 2 0,1 1 0,1 2 0,0 1 0,4 1 0,0-1 0,-36-22 0,13 6 0,7 7 0,-1 6 0,-7 5 0,-13 4 0,36 7 0,0-1 0,-3 1 0,0-1 0,3 0 0,2 0 0,-37-13 0,13 4 0,0-4 0,-19-7 0,39 14 0,-1 0 0,-1-2 0,-1 0 0,5 4 0,1 1 0,-31-8 0,12 2 0,-9 8 0,-17-4 0,38 8 0,-2 0 0,-12 0 0,-2-1 0,-3-2 0,-1 0 0,0 2 0,0 1 0,2 2 0,2 1 0,7 0 0,2 0 0,3 1 0,1-1 0,2-2 0,2-2 0,3 0 0,0 0 0,-2 0 0,0 2 0,-1 0 0,-2 0 0,-2 2 0,-2 1 0,-5 2 0,0 0 0,-1-2 0,-1 0 0,1 1 0,1 0 0,5-1 0,2-1 0,9-2 0,1 0 0,-36-6 0,13-2 0,7-2 0,11 1 0,25 1 0,29 1 0,31 2 0,20-3 0,18-5 0,-14 6 0,6 1 0,8 0 0,2 1 0,5 2 0,1 3 0,-1 1 0,-2 3 0,-8 3 0,0 2 0,10 3 0,2 4 0,12 8 0,3 7 0,-24-4 0,1 2 0,1 2 0,3 2 0,1 1 0,1 1 0,2 0 0,1 1 0,2-2 0,1-2 0,1-1 0,1 0 0,6-1 0,0 0 0,1-1 0,2 0 0,0 0 0,-1-2 0,-5-2 0,-2-3 0,-1 0 0,-10-2 0,-2 0 0,-3-1 0,13 1 0,-3 1 0,-6 1 0,1 4 0,7 8 0,3 4 0,-18-4 0,2 1 0,-1 1 0,-2-1 0,-1 0 0,-2 1 0,12 9 0,-4 0 0,-5 1 0,-4 1 0,-6 1 0,-1 0 0,5 6 0,0 1 0,2-1 0,-2-1 0,-12-5 0,-3-1 0,-4-1 0,-1-1 0,-3 0 0,-1 0 0,24 32 0,8-2 0,-23-31 0,4 0 0,11 5 0,3 0 0,11 6 0,1 0 0,1-1 0,1-2 0,-2-2 0,1 0 0,6-2 0,4-2 0,-20-11 0,2-2 0,3 1 0,9 3 0,1 2 0,2-2 0,2 1 0,1-1 0,-3-1 0,-7-2 0,-2 0 0,-4-1 0,11 7 0,-8-2 0,19 12 0,-29-4 0,2 6 0,14 14 0,-33-24 0,0 1 0,-3 0 0,-1-1 0,26 19 0,-14-18 0,-13-12 0,-9-9 0,-12 0 0,-82-4 0,10-6 0,-9-3 0,0-4 0,-6-3 0,0-3 0,-2-4 0,0-2 0,1-3 0,6-4 0,1-2 0,3-4 0,-24-21 0,4-6 0,27 16 0,1-2 0,-1-2 0,-2-6 0,0-3 0,-1-2 0,-3-7 0,0-2 0,2-1 0,3 0 0,2-1 0,3-1 0,6 4 0,2-1 0,2 0 0,3 5 0,2 0 0,-1 0 0,1 2 0,-1 0 0,-1 0 0,-3-4 0,-2-1 0,-1 1 0,-1-1 0,0 1 0,1 1 0,-17-23 0,5 2 0,12 11 0,3 4 0,7 10 0,1 3 0,-2 2 0,-2 2 0,-13-6 0,-5 2 0,-13-7 0,-5 1 0,-6-1 0,-2 1 0,1 4 0,1 2 0,7 8 0,0 5 0,3 8 0,-1 4 0,-7 4 0,-3 3 0,-14-1 0,-6 2 0,25 7 0,-3 0 0,-1-1 0,-8-1 0,-2-1 0,0-1 0,1 0 0,0-1 0,1 0 0,4 0 0,2 1 0,2-2 0,5 0 0,2 0 0,1-1 0,-23-8 0,2 1 0,6 2 0,0 1 0,4 1 0,0 2 0,7 4 0,1 3 0,6 4 0,1 2 0,2 2 0,-1 2 0,-9 2 0,-4 2 0,13-1 0,-4 0 0,-2 0 0,-13 0 0,-4 0 0,0 0 0,-7 0 0,-1 0 0,2 0 0,5 0 0,1 0 0,4 0 0,-19 0 0,8 0 0,27 0 0,7 0 0,-21 0 0,14 0 0,-6 0 0,-15 0 0,36 2 0,-2 3 0,-3 4 0,0 2 0,-2 2 0,0 3 0,2 2 0,0 2 0,1 0 0,0-1 0,-3 0 0,0 0 0,-2 0 0,-1-1 0,1-2 0,1 0 0,5-4 0,3 0 0,-43 7 0,8 3 0,-7 8 0,39-10 0,-3 2 0,-3 2 0,-1 0 0,3-2 0,1 0 0,7-2 0,5-1 0,-18 8 0,23-5 0,-2 5 0,-12 5 0,-19 12 0,29-18 0,-1 0 0,-1 0 0,0 1 0,3-1 0,1-1 0,-33 23 0,12-8 0,-2-2 0,-15 5 0,30-15 0,-2 3 0,-10 7 0,-2 2 0,-4 6 0,1 2 0,5-2 0,2 1 0,9-7 0,3-1 0,-20 23 0,27-16 0,12-14 0,2 0 0,-17 16 0,11-13 0,-2 4 0,-9 10 0,-2 3 0,-4 3 0,0 0 0,4-3 0,1-1 0,6-7 0,1-1 0,5-6 0,2 0 0,-1 2 0,-1 0 0,-8 9 0,-1 3 0,-8 10 0,-2 3 0,9-12 0,-2 2 0,-2 0 0,-4 4 0,-1 1 0,0-1 0,1-1 0,1-1 0,0-2 0,-17 19 0,3-4 0,16-17 0,6-5 0,-13 18 0,21-29 0,15-10 0,0 0 0,-6 4 0,-10 14 0,-1 4 0,1 1 0,-1 4 0,-1 10 0,-12 21 0,19-26 0,-1 3 0,-5 10 0,0 1 0,-4 4 0,1-2 0,2-7 0,3-5 0,9-13 0,3-6 0,-4 9 0,18-34 0,44-67 0,8-11 0,11-4 0,11-6 0,-15 24 0,3-1 0,4-1 0,15-12 0,6-3 0,4-2 0,-9 7 0,3-2 0,2-2 0,1-2 0,-11 9 0,0-2 0,2-1 0,-1 0 0,-1 1 0,1-1 0,-1 1 0,0 0 0,-1-1 0,-1 1 0,11-10 0,0-2 0,-3 3 0,-2 2 0,-11 10 0,-1 2 0,-3 2 0,-1 2 0,6-5 0,-2 2 0,-4 2 0,12-12 0,-6 5 0,-14 14 0,-3 3 0,24-29 0,-4 6 0,3 8 0,-5 5 0,-7 13 0,-7 8 0,0-2 0,1 3 0,-1 0 0,-2 3 0,-4 1 0,9-2 0,8-1 0,9-4 0,20-5 0,-25 6 0,5-3 0,17-9 0,6-3 0,-16 7 0,3-1 0,0-1 0,4-3 0,1-1 0,-2 0 0,-6 4 0,-1 1 0,-2 2 0,-9 4 0,-2 2 0,-3 3 0,9-4 0,-3 5 0,-6 7 0,-2 3 0,1 4 0,1 1 0,5-1 0,1 1 0,0-1 0,0 1 0,-7-1 0,-2 0 0,33-9 0,-16 1 0,-2-1 0,18-15 0,-32 10 0,3-3 0,9-7 0,1-3 0,1-3 0,-2-2 0,-4 0 0,-1 0 0,2-3 0,1-1 0,5-7 0,4-2 0,-17 13 0,3-1 0,1 1 0,5-2 0,3 0 0,-3 0 0,-6 2 0,-2 0 0,-2 1 0,13-8 0,-8 4 0,10-19 0,-64 29 0,-65 23 0,-13 11 0,-14 3 0,2 0 0,-7 2 0,-4 2 0,10 1 0,-3 3 0,-3 2 0,1 3 0,-7 3 0,-2 4 0,1 4 0,0 2 0,19-2 0,0 2 0,0 2 0,1 3 0,0 2 0,-1 4 0,1 2 0,0 3 0,1 2 0,1 0 0,2 0 0,2 2 0,0 0 0,1 1 0,0 1 0,0 0 0,1 1 0,1 0 0,0 1 0,0 0 0,2 1 0,-1 0 0,2 1 0,0-1 0,0-1 0,-10 10 0,2-1 0,-1-1 0,2-1 0,1-3 0,1 0 0,0-1 0,2-1 0,-15 10 0,2-2 0,3-3 0,9-8 0,2-1 0,1-2 0,1-2 0,0-1 0,0 1 0,-1 2 0,0 0 0,-1 2 0,-4 1 0,0 2 0,0 0 0,-5 2 0,0 1 0,0 0 0,4-2 0,2 0 0,1-2 0,8-6 0,1-2 0,4-1 0,-13 10 0,7-2 0,13-7 0,3-1 0,-3 5 0,-1 2 0,-10 14 0,-1 4 0,12-12 0,-1 2 0,-2 2 0,-4 7 0,-2 1 0,1 1 0,3 0 0,0 1 0,2-1 0,4-4 0,1-1 0,2-2 0,-12 19 0,4-4 0,12-14 0,3-4 0,-17 26 0,15-22 0,12-12 0,1-7 0,-6 1 0,-9 12 0,-9 15 0,-7 8 0,27-36 0,1 0 0,-22 30 0,12-13 0,15-10 0,8-15 0,3-3 0,0 4 0,-7 21 0,-11 35 0,8-25 0,-3 5 0,-5 20 0,-4 5 0,7-20 0,-3 2 0,-1 2 0,-4 8 0,-1 3 0,-2 0 0,7-19 0,-1 1 0,-2 1 0,1-1 0,-1 0 0,-1 0 0,0-1 0,2-1 0,-9 16 0,2-2 0,1-3 0,4-11 0,1-3 0,4-4 0,-2 8 0,4-8 0,-10 21 0,19-29 0,11-14 0,5 0 0,4-3 0,2-15 0,63-66 0,-13-4 0,-4 3 0,0 1 0,8 1 0,-18 21 0,-15 24 0,-6 26 0,-2 14 0,1 11 0,1-2 0,-7-10 0,-1-6 0,-3-1 0,4 2 0,2 12 0,-1 20 0,2 22 0,-7-38 0,-1 3 0,2 5 0,-1 2 0,1 7 0,-1 3 0,-1 3 0,0 1 0,1 1 0,0 0 0,-1-4 0,-1-1 0,0-5 0,-1-2 0,2-7 0,0-2 0,0-3 0,0-2 0,3-3 0,1-1 0,14 44 0,0 0 0,1 0 0,0-1 0,3-4 0,2-7 0,4-7 0,6-6 0,1 6 0,6 6 0,-23-34 0,0 2 0,-2 0 0,0 0 0,16 37 0,-7-11 0,-2-9 0,6 16 0,-15-35 0,1 2 0,0 1 0,1 0 0,15 40 0,-3-19 0,-5-15 0,5 6 0,6 14 0,-16-28 0,1 4 0,4 7 0,-1 1 0,1 2 0,0 0 0,-1-2 0,0 0 0,-2-1 0,1 0 0,4 7 0,4 1 0,5 10 0,3 4 0,-9-18 0,3 2 0,1 3 0,4 7 0,2 4 0,1-1 0,3 5 0,1 1 0,2 0 0,2 1 0,2-1 0,0-1 0,-3-7 0,0-3 0,0-2 0,-6-12 0,-1-2 0,-1-4 0,11 8 0,-5-7 0,19 18 0,-18-20 0,-8-7 0,-4 4 0,5 7 0,-5 0 0,0-1 0,-2-7 0,2-5 0,4 0 0,-3-3 0,-1-9 0,12-16 0,10-1 0,5 8 0,7 1 0,0-4 0,7 0 0,3 2 0,-7-1 0,2 1 0,2 1 0,1 0 0,2 1 0,3 0 0,-2 0 0,-1-2 0,14 4 0,-1-2 0,-6-1 0,-15-4 0,-3-1 0,-9-1 0,32 11 0,-26-5 0,0 3 0,6 3 0,-6-2 0,-1-8 0,1-1 0,4 2 0,2 1 0,9 4 0,4 2 0,-3 0 0,-1 0 0,-4-1 0,-4 2 0,-5 5 0,-5 3 0,-9-2 0,5 0 0,20-2 0,-30-13 0,2 2 0,8 1 0,1 1 0,1-2 0,-1 0 0,-5-1 0,0-1 0,-6-3 0,1 0 0,1-1 0,2-1 0,3 1 0,0 0 0,2 1 0,0-2 0,-4 0 0,-2-1 0,37 6 0,-6-4 0,5-5 0,-35-5 0,3-1 0,6-1 0,1-1 0,1 0 0,0 0 0,-3 2 0,-2 1 0,-2 0 0,-2 0 0,1 0 0,-1 0 0,1 0 0,1-1 0,-1-1 0,-1-2 0,-2 2 0,-1-2 0,3-1 0,1-3 0,1-5 0,0-5 0,3-4 0,-2-3 0,-5-4 0,-3-2 0,25-24 0,-18 8 0,-11 3 0,10-4 0,19-10 0,-33 25 0,2-2 0,3-1 0,1 1 0,0 1 0,-1 1 0,-4 3 0,-2 0 0,32-19 0,-14 6 0,-7 2 0,-5 1 0,0-3 0,4-9 0,4-3 0,7-4 0,4 3 0,-7 10 0,-8 2 0,-2-4 0,24-21 0,-22 14 0,6-6 0,-8 9 0,4-3 0,1-2 0,11-10 0,2-3 0,1-2 0,-15 13 0,1-1 0,0-1 0,0 1 0,0 0 0,1 1 0,-1 0 0,0 0 0,-2 2 0,0-1 0,0 2 0,-2 0 0,12-11 0,-1 1 0,-1 3 0,-4 6 0,-1 3 0,-1 0 0,-2 2 0,0 0 0,-1 1 0,19-16 0,1 3 0,0 1 0,0 2 0,-9 3 0,-3 4 0,-11 12 0,-4 3 0,28-21 0,-15 10 0,5-1 0,11-14 0,-37 27 0,-1-3 0,1-6 0,-1-4 0,1-7 0,-2-5 0,2-13 0,0-3 0,0-9 0,-1-2 0,-4 7 0,-1 1 0,-3 9 0,-1 5 0,14-23 0,-11 34 0,-5 12 0,-5 8 0,0-1 0,-2-4 0,-10 20 0,-4 1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50.55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6737 0 16383,'-47'9'0,"-1"-4"0,6-1 0,-16-3 0,-10-1 0,-6 5 0,7 1 0,19 5 0,16-1 0,10-5 0,0 5 0,-16 2 0,-18 10 0,-10 7 0,-4 0 0,9-3 0,4-2 0,-8 5 0,-19 7 0,33-12 0,-2 1 0,-2 2 0,0 0 0,2 0 0,3-1 0,-28 16 0,26-17 0,20-10 0,11-5 0,-5 6 0,-18 10 0,-14 8 0,-12 8 0,-4 8 0,7 2 0,1 4 0,1 3 0,-1 3 0,0 7 0,8-2 0,8-5 0,11-12 0,10-12 0,4-2 0,3 1 0,-5 4 0,-5 1 0,0 0 0,-5 0 0,5 0 0,1-5 0,3-4 0,8-8 0,6-7 0,2 3 0,-5 4 0,-5 9 0,1-2 0,-11-6 0,-19 2 0,-7 7 0,-12 7 0,5-3 0,-6 3 0,-4 3 0,5-3 0,-3 3 0,-3 0 0,-2 1 0,8-5 0,-3 1 0,0 0 0,-1 0 0,2-2 0,-12 7 0,1-2 0,1 0 0,3-1 0,8-5 0,2 0 0,2-2 0,6 0 0,-25 16 0,14-4 0,5 8 0,46-27 0,20-11 0,-5 10 0,-16 17 0,-12 14 0,-6 7 0,-3-6 0,3 0 0,-20 14 0,21-32 0,-3 1 0,-2 6 0,-1 0 0,1-2 0,2-1 0,-21 29 0,26-13 0,13-13 0,7-7 0,1-1 0,-5 0 0,0 5 0,-6 3 0,-6 12 0,11-20 0,-3 4 0,-12 16 0,-4 6 0,6-10 0,-1 4 0,-2 3 0,-5 9 0,-1 3 0,-1 1 0,-3 4 0,-1 2 0,2 0 0,3-3 0,1-1 0,2-1 0,5-9 0,2-1 0,3-3 0,-6 17 0,6-4 0,11-18 0,6-5 0,0 24 0,11-26 0,3-25 0,0-8 0,-3-11 0,-9 10 0,-10 16 0,-16 29 0,12-15 0,0 7 0,-8 19 0,0 7 0,7-16 0,1 4 0,0 3 0,-3 9 0,1 3 0,1 1 0,1 1 0,3 0 0,1 0 0,3-7 0,2-1 0,2-3 0,-1 19 0,5-7 0,5-21 0,2-5 0,2 24 0,2-19 0,0 5 0,10 16 0,1-32 0,2 2 0,5 5 0,2 2 0,4 6 0,3 3 0,3 7 0,4 1 0,4 5 0,2 0 0,3 2 0,1-1 0,-2-10 0,0-4 0,-6-13 0,-1-5 0,-6-11 0,0-3 0,21 24 0,-8 0 0,-3 20 0,-18-37 0,-1 4 0,2 9 0,0 1 0,1-1 0,-1-1 0,-2-7 0,-2-2 0,7 32 0,-13-27 0,-5-11 0,3-11 0,6 1 0,6 6 0,2 9 0,-2-2 0,-5 4 0,-1 10 0,7-9 0,6 6 0,13 19 0,5 5 0,-9-22 0,2 1 0,0 1 0,3 1 0,0 0 0,-1-2 0,12 19 0,-2-4 0,-4-5 0,-1-3 0,-2-7 0,0-1 0,-2-4 0,-1-3 0,-3-4 0,-1-2 0,-3-5 0,0-2 0,30 31 0,-2-11 0,-3 0 0,-1-1 0,-3 10 0,5 1 0,-27-35 0,1 0 0,0 0 0,1-1 0,37 27 0,-11-9 0,-2-6 0,1-5 0,10 5 0,-27-20 0,3 2 0,8 4 0,1 2 0,5 3 0,1 1 0,-1-1 0,-1 0 0,-5-3 0,-1 1 0,-5-4 0,-1-1 0,-1-2 0,0 0 0,2 1 0,1-1 0,3 0 0,0-2 0,-4-1 0,1-1 0,-3-1 0,-1 0 0,42 20 0,-1-6 0,-42-20 0,2 0 0,-1 0 0,0-1 0,40 18 0,-12-3 0,-13-6 0,-7-5 0,2 5 0,6 1 0,3 4 0,-4 1 0,-11-8 0,-9-3 0,-10-7 0,4 0 0,14 8 0,21 3 0,16-2 0,1-4 0,-1-8 0,-5-2 0,0 5 0,5-3 0,-4 3 0,5 0 0,-7 1 0,6 4 0,10 1 0,-43-10 0,2-1 0,6 1 0,1-2 0,0-1 0,0-1 0,0-1 0,0-2 0,-1-2 0,-2-1 0,-1 0 0,0-2 0,-4 0 0,0 0 0,0 0 0,0 0 0,-2 0 0,-1 0 0,0 1 0,0-2 0,2-3 0,0-3 0,42-12 0,-7-7 0,-15-3 0,-20 7 0,-14 7 0,6 5 0,14 9 0,23 9 0,-32-3 0,1 2 0,3 1 0,0 1 0,0-1 0,1-1 0,7 1 0,0-1 0,-1-1 0,-1-1 0,-6-1 0,-1-1 0,40 2 0,-19-5 0,6 0 0,7 0 0,5 0 0,-5 5 0,-13 1 0,-14 0 0,-13-1 0,3-5 0,12 0 0,16 0 0,11-8 0,4-12 0,0-14 0,-46 11 0,-1-3 0,4-3 0,0-1 0,3-3 0,1-1 0,1 1 0,-1 0 0,0 2 0,-1 2 0,-5 2 0,-2 2 0,40-26 0,-43 24 0,1 1 0,3-4 0,0 0 0,3-2 0,1-1 0,0 0 0,-1-1 0,0-4 0,-2-1 0,-4 0 0,0 1 0,-4-1 0,-1 1 0,30-34 0,-8 12 0,-8 1 0,0 6 0,3 2 0,10-4 0,-26 25 0,3-1 0,6-4 0,2-1 0,6-3 0,0 0 0,-1 2 0,-1 2 0,-5 5 0,-3 0 0,29-21 0,-15 7 0,-1 0 0,9-13 0,-26 23 0,0-3 0,3-4 0,-1-3 0,1 0 0,-2-1 0,-4 4 0,-1 0 0,22-27 0,-8 13 0,-14 13 0,-11 12 0,-2-12 0,9-37 0,-4 18 0,5-4 0,7-16 0,4-1 0,2 1 0,1 2 0,-4 12 0,-2 4 0,-10 13 0,-3 3 0,20-28 0,-1 7 0,7-6 0,1-1 0,-2 8 0,-13 14 0,-11 16 0,-6 4 0,1-10 0,7-18 0,6-16 0,-17 31 0,0-3 0,2-4 0,1-1 0,3-4 0,2-1 0,2 1 0,1 0 0,-2 6 0,1 2 0,-3 5 0,-1 3 0,20-26 0,-6 12 0,-10 8 0,-7 10 0,-10 1 0,-6 1 0,5-8 0,2-13 0,4-13 0,4-16 0,-11 34 0,-1-3 0,1-12 0,0-5 0,1-13 0,1-3 0,-1-7 0,-1-1 0,-1 7 0,-2 2 0,-3 10 0,-1 3 0,-3 9 0,-3 3 0,0 3 0,-2 0 0,1 1 0,0 0 0,0 4 0,0 0 0,0-45 0,0 12 0,0 11 0,5 9 0,8-9 0,-1 23 0,3-5 0,5-17 0,0-6 0,-5 15 0,-1-2 0,-2-2 0,0-3 0,-1-1 0,-2 0 0,-2 4 0,-1 1 0,-2 3 0,-1-21 0,-3 6 0,1 25 0,-2 6 0,1-17 0,-15 0 0,-21-15 0,12 31 0,-2-3 0,-2-5 0,2-3 0,3-6 0,3-2 0,4-2 0,0-2 0,0-4 0,0 1 0,0 4 0,-2 2 0,0 13 0,-1 4 0,-16-39 0,5 19 0,-4 1 0,4-4 0,-5-12 0,0 0 0,5 12 0,2 14 0,2 13 0,-2 3 0,-5-8 0,-11-11 0,-2-8 0,-5 5 0,2 13 0,11 14 0,5 9 0,1-1 0,-3-14 0,-21-24 0,17 23 0,-3-5 0,-6-8 0,-2-2 0,-2-1 0,1 1 0,8 10 0,4 2 0,9 8 0,3 2 0,-14-25 0,4 4 0,-8-3 0,-4 4 0,5 6 0,11 16 0,3 18 0,-13 2 0,-19-5 0,-14-18 0,33 15 0,1-3 0,2-3 0,1 0 0,2-3 0,1 1 0,-30-27 0,11 12 0,6 13 0,4 6 0,-4-6 0,4 1 0,7-1 0,10 6 0,6 9 0,1 4 0,-2 1 0,-3-3 0,-1-10 0,1-1 0,0 1 0,3 3 0,-2 6 0,-1-2 0,-3 0 0,-6-6 0,-8-8 0,-9-2 0,-7-9 0,-13-8 0,32 26 0,-1-2 0,-5-4 0,-2 0 0,-5-1 0,-2-1 0,-3 0 0,0 0 0,-1 0 0,1 0 0,5 5 0,1 1 0,7 3 0,2 1 0,-26-20 0,2 4 0,-7 0 0,-8-1 0,35 23 0,0 1 0,-44-18 0,6 7 0,7 7 0,4 0 0,-3-2 0,-7-2 0,-6 2 0,2 3 0,2 4 0,5 4 0,11 2 0,8 4 0,13 4 0,6 2 0,-6-1 0,-7-1 0,-6-5 0,1-4 0,8 0 0,14-2 0,8 3 0,-3 0 0,-11-1 0,-14 1 0,-12-1 0,0 4 0,14 1 0,13 0 0,12 1 0,0-5 0,-11-2 0,-11-5 0,-9 0 0,-4-1 0,0 1 0,6 1 0,1 3 0,0 2 0,-4 0 0,-12 4 0,-18-3 0,41 7 0,-3-1 0,-7 2 0,-2 1 0,-3-3 0,0 1 0,4 2 0,1 0 0,3 3 0,3 0 0,-35-2 0,15 5 0,10-5 0,4-2 0,-4 1 0,5 1 0,10 5 0,10-5 0,6-2 0,-1-4 0,-6-2 0,-5 2 0,-1 2 0,4 3 0,13 3 0,14-1 0,11-1 0,-19-1 0,-15 7 0,-51 12 0,32 0 0,-3 2 0,-19 5 0,-4 2 0,19-5 0,-1 1 0,-3-1 0,-8 3 0,-2-1 0,1-1 0,4 0 0,1-1 0,2-2 0,-20 4 0,5-3 0,22-4 0,7-1 0,-17 3 0,2-3 0,-7 4 0,-1 1 0,8-3 0,13 3 0,14-5 0,5-1 0,6 0 0,4 1 0,3 4 0,2 0 0,-11 5 0,-8 3 0,-6 3 0,-3 4 0,6 0 0,5-3 0,2-2 0,0-4 0,-6 6 0,-7 5 0,-6 3 0,-1-3 0,8-5 0,11-7 0,6-3 0,-1 0 0,-14 5 0,-24 9 0,31-11 0,-2 2 0,-1 1 0,0 0 0,-36 23 0,11-1 0,-7 0 0,35-21 0,0 2 0,-5 0 0,0 0 0,2 0 0,2 1 0,-26 23 0,16-9 0,13-9 0,5-2 0,-10 2 0,-1 6 0,0 5 0,7-1 0,17-6 0,14-11 0,15-12 0,49-21 0,29-30 0,-6 6 0,8-5 0,-19 4 0,3-3 0,3-1 0,11-5 0,4-2 0,1-1 0,-19 10 0,1-1 0,0 1 0,0-1 0,-1 2 0,0 0 0,0 0 0,-1 2 0,16-7 0,-1 2 0,-3 3 0,-8 5 0,-2 3 0,-1 4 0,20-2 0,-4 7 0,-13 5 0,-3 5 0,-10 3 0,-2 2 0,43 2 0,-12-2 0,-3-3 0,-5-7 0,-4 0 0,-4-3 0,-10 5 0,-13 4 0,-17 1 0,-18 5 0,-71 20 0,9 4 0,-36 19 0,55-11 0,73-12 0,24-9 0,15-2 0,-13-1 0,3 0 0,3 0 0,7 2 0,3 0 0,-1 2 0,-6-1 0,-2 2 0,-2-1 0,15 3 0,-4-1 0,-4-3 0,-3 0 0,-9-1 0,-4 0 0,-7 0 0,-3-2 0,-4-1 0,-1 0 0,44 9 0,-44-8 0,1 0 0,6 1 0,0 2 0,1 3 0,0 1 0,0 0 0,-1 0 0,39 11 0,-24-5 0,-19-10 0,-9-6 0,12-1 0,5 1 0,7 0 0,-7 4 0,-22 0 0,-21-3 0,-90-1 0,12-4 0,-10 0 0,-9-1 0,-10 0 0,-2 0 0,14 0 0,-2 0 0,-2 0 0,-2 0 0,-7 0 0,-2 0 0,-1 0 0,1 0 0,-1 0 0,0 0 0,1 0 0,1 0 0,4 0 0,1 0 0,1 0 0,1 0 0,5-1 0,0 1 0,2 0 0,2 1 0,-15 0 0,2 1 0,3 2 0,8 0 0,3 3 0,2 1 0,-22 8 0,4 4 0,10 5 0,3 5 0,4 3 0,3 4 0,4 2 0,4 1 0,6 1 0,4 0 0,8-4 0,4-1 0,-25 23 0,18-11 0,8-5 0,2-1 0,-1 0 0,-4 5 0,-12 8 0,-14 13 0,28-31 0,-2 1 0,-6 3 0,-3 0 0,-3 3 0,-2 1 0,-10 6 0,-5 3 0,13-10 0,-2 2 0,-4 3 0,6-4 0,-2 2 0,-2 2 0,-2 1 0,-9 8 0,-1 3 0,-2 2 0,-1 0 0,12-9 0,-1 1 0,0 0 0,0 2 0,0-1 0,-2 3 0,0 1 0,0 0 0,0 0 0,2 1 0,1-2 0,0 1 0,1-1 0,1 1 0,1 0 0,2-3 0,0 1 0,2 0 0,0 0 0,2-1 0,-8 11 0,1 0 0,3 0 0,1-3 0,-6 10 0,2-2 0,6-4 0,-8 11 0,10-6 0,20-23 0,8-6 0,0 8 0,22-21 0,5-10 0,0-2 0,0 5 0,0 9 0,0 5 0,0 5 0,-3 23 0,-2-17 0,-2 6 0,-4 17 0,-1 7 0,-3 14 0,-1 3 0,-2-1 0,2-1 0,2-8 0,2-3 0,3-8 0,2-2 0,2-8 0,2-1 0,2 0 0,0-1 0,1 2 0,0 2 0,0 11 0,0 3 0,0 14 0,0 5 0,0-27 0,0 2 0,0 0 0,0-1 0,0 1 0,0-2 0,0 24 0,0-5 0,0-19 0,0-6 0,0-15 0,0-4 0,0 29 0,0-10 0,0-1 0,0-5 0,0-9 0,0-12 0,0-10 0,-5 9 0,-7 14 0,-4 11 0,-1 2 0,6-20 0,6-27 0,3-67 0,3-35 0,-1 0 0,0-11 0,0 14 0,0-9 0,0-5 0,0-1 0,0 11 0,0-1 0,0-2 0,0-2 0,0-3 0,0 4 0,0-3 0,-1-1 0,1-2 0,0 0 0,1 0 0,0-4 0,0 0 0,0-2 0,0 1 0,1-1 0,1 0 0,0 13 0,0-1 0,1 0 0,0 0 0,1 0 0,1 2 0,0 1 0,1-7 0,2 0 0,0 2 0,0 1 0,2 1 0,1 4 0,1-5 0,2 3 0,0 2 0,1 2 0,1 3 0,1-5 0,1 2 0,0 4 0,1 5 0,12-26 0,0 12 0,-10 31 0,-1 9 0,7-4 0,-11 17 0,-1-8 0,22-38 0,-5 16 0,6-8 0,-2 11 0,2-3 0,2 0 0,3-5 0,2-1 0,-1 1 0,-1 4 0,0 1 0,-1 2 0,14-22 0,-1 1 0,-19 27 0,0-1 0,2 0 0,4-3 0,2-1 0,2 0 0,6-8 0,2-1 0,2 0 0,-8 12 0,2 0 0,0-1 0,2 1 0,1 0 0,1 1 0,1-1 0,1 0 0,4-3 0,0 0 0,2 0 0,0 0 0,2 1 0,1-1 0,1 2 0,0-1 0,0 2 0,1-1 0,0 1 0,-1 1 0,-3 2 0,-1 1 0,0 0 0,-2 2 0,10-8 0,-1 2 0,-5 3 0,11-12 0,-6 9 0,-22 20 0,-6 6 0,8-8 0,-22 12 0,-8 0 0,8-21 0,9 8 0,9-3 0,19-18 0,9-4 0,-14 13 0,5-1 0,1 0 0,3 1 0,1 0 0,-2 4 0,-9 7 0,-2 2 0,-3 4 0,10-3 0,-6 8 0,4 3 0,-44 19 0,-88 34 0,-11 2 0,12-3 0,-4 4 0,1 3 0,1 4 0,-5 4 0,1 5 0,-1 5 0,1 4 0,-3 7 0,2 3 0,26-18 0,2 1 0,-1 1 0,-3 4 0,-1 1 0,0 1 0,-2 2 0,0 1 0,0-1 0,2-1 0,0-1 0,2-1 0,-17 18 0,3-4 0,11-10 0,4-2 0,12-12 0,2-1 0,-24 28 0,7-5 0,7-6 0,8-5 0,14-10 0,12-12 0,5-10 0,5-12 0,2-6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54.22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1350 961 16383,'54'0'0,"0"0"0,9 0 0,1 0 0,8 0 0,0 0 0,-4 0 0,-1 0 0,-7 0 0,-2 0 0,34 0 0,-6 0 0,-2 0 0,2 0 0,-36 0 0,1 0 0,8 0 0,1 0 0,6 0 0,2 0 0,4 0 0,1 0 0,-4 1 0,-3-2 0,-9-1 0,-3-2 0,30-7 0,0-6 0,-34 6 0,2 0 0,6 0 0,1-1 0,1 1 0,-2-2 0,34-11 0,-33 1 0,-25 2 0,-18-2 0,-11 0 0,-5 0 0,0 1 0,-3 5 0,-23 3 0,-50 1 0,12 6 0,-8 2 0,-19-2 0,-4 0 0,-3 1 0,2 1 0,12 1 0,5 1 0,19-1 0,5 0 0,-18-5 0,18-6 0,-9-7 0,-17-5 0,31 11 0,-2 2 0,-5 0 0,0 2 0,1 1 0,1 1 0,-5 3 0,-2 2 0,-6 1 0,-3 1 0,-11 0 0,-3 1 0,-10 2 0,-2 0 0,-2 0 0,1 0 0,9 0 0,4 0 0,18 2 0,6 1 0,-16 9 0,44 3 0,26 4 0,9-6 0,16 3 0,3-8 0,28 0 0,25-6 0,-19-2 0,6 0 0,32 1 0,11-2 0,-13-4 0,6-3 0,3-2 0,-16-2 0,2-1 0,1-3 0,2-1 0,-11 1 0,2-2 0,0-1 0,0-1 0,-1-1 0,17-6 0,0-2 0,-2-1 0,-1 1 0,-7 3 0,-2 0 0,-1 2 0,-1 0 0,16-2 0,-2 1 0,-5 4 0,-20 5 0,-3 3 0,-5 2 0,9 0 0,-9 4 0,16 1 0,-52 6 0,-76-1 0,-35 2 0,3 3 0,-10 3 0,18 0 0,-8 1 0,-3 4 0,-2 3 0,6 3 0,-3 5 0,-1 2 0,-2 2 0,1 1 0,-6 2 0,0 2 0,-1 1 0,0 1 0,0 0 0,0 2 0,0 0 0,0 0 0,1 0 0,2-1 0,5-2 0,1 0 0,1 0 0,2-2 0,6-3 0,-17 6 0,6-4 0,3 0 0,12-5 0,2 0 0,4-2 0,-14 4 0,4-4 0,13-3 0,4-3 0,-38 10 0,18-9 0,13-4 0,19-4 0,7 0 0,-3 2 0,-16 7 0,-18 12 0,-8 7 0,2 2 0,8-1 0,15-11 0,19-6 0,35-7 0,69-8 0,9 0 0,13 0 0,-3-1 0,7 0 0,5 1 0,-13-1 0,4 0 0,2 1 0,0-1 0,1 0 0,2 0 0,0 0 0,-3-1 0,-9-1 0,0 0 0,-3-1 0,-4-1 0,5 1 0,-5-2 0,-6 0 0,3-1 0,-12 0 0,-7 0 0,-102 0 0,-37 0 0,3 0 0,-10 0 0,16 0 0,-8 0 0,-4 0 0,3 0 0,7 0 0,1 0 0,0 0 0,0 0 0,1 1 0,0 0 0,0 1 0,3 0 0,-16 2 0,2 0 0,4 2 0,15-1 0,2 2 0,6 1 0,-8 3 0,11 2 0,-6 8 0,41-6 0,27-5 0,33-5 0,-6-4 0,16-1 0,-29 0 0,-9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3:56.49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516 533 16383,'89'0'0,"-1"0"0,-20 0 0,2 0 0,3 0 0,10 0 0,4 0 0,-1 0 0,3 0 0,-1 0 0,0 0 0,-5-1 0,-2-1 0,-2-1 0,23 0 0,-8-1 0,-27 1 0,-7-1 0,28-2 0,-23 6 0,-9 0 0,4 0 0,0 0 0,-22 5 0,-16 3 0,-13 3 0,10-2 0,40-5 0,9-3 0,12-1 0,-10 0 0,5 1 0,6-2 0,1-3 0,5 0 0,4-3 0,0-1 0,6-3 0,3-2 0,-1-2 0,-2-2 0,-6-2 0,0-2 0,-3-2 0,-2-1 0,-8 0 0,0-1 0,-5-2 0,-6 0 0,18-16 0,-12-1 0,-22 12 0,-7 0 0,4-10 0,-28 12 0,-12 8 0,-8 7 0,-37 6 0,-14 5 0,-15 3 0,-15 0 0,-12 0 0,-6 2 0,10 1 0,-4 1 0,-4 0 0,0 2 0,14 0 0,-3 0 0,0 0 0,1 2 0,3 0 0,-13 3 0,2 0 0,3 2 0,5 1 0,-1 2 0,6 2 0,7 0 0,-4 2 0,12 1 0,-4 3 0,35-12 0,8-6 0,-2-5 0,-15 0 0,-26 0 0,20 0 0,-4 0 0,-6 0 0,-2 0 0,-1 0 0,0 0 0,5 0 0,2 0 0,5 0 0,-1 0 0,-13 0 0,-3 0 0,-15 2 0,-5 1 0,-10 3 0,-4 1 0,29-1 0,0 0 0,1 1 0,-28 6 0,4 0 0,10-3 0,2 0 0,5-3 0,2-2 0,-1-1 0,1-2 0,1-2 0,2 0 0,6 0 0,6 0 0,-15 0 0,42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09.40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2272 3074 16383,'-47'-55'0,"1"-1"0,-1-2 0,3-2 0,6-4 0,4-1 0,3 9 0,1 3 0,-18-27 0,10 24 0,-7-2 0,10 19 0,-5-3 0,-13-13 0,-5-5 0,13 12 0,-3-1 0,1-1 0,-1 0 0,0 0 0,2 2 0,-15-13 0,5 4 0,14 13 0,3 5 0,-12-8 0,12 9 0,-4-15 0,9 12 0,-3-6 0,-15-21 0,-3-7 0,12 18 0,-1-1 0,1-1 0,0 1 0,0 0 0,2 3 0,-11-16 0,5 6 0,14 22 0,5 6 0,-5-1 0,15 18 0,10 7 0,3 0 0,3-4 0,-3-7 0,-11-19 0,-24-35 0,12 23 0,-4-4 0,-5-7 0,-2-1 0,2 4 0,1 2 0,10 13 0,4 4 0,-5-10 0,14 34 0,12 13 0,-3 9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0.888"/>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3001 192 16383,'-67'0'0,"1"0"0,-11 0 0,-5 0 0,14 0 0,-3 0 0,-1 0 0,-3 0 0,0 0 0,0 0 0,2 0 0,0 0 0,2 0 0,-25 0 0,5 0 0,13 0 0,6 0 0,14 0 0,4 0 0,-29 0 0,7 0 0,4 0 0,-18 0 0,40 0 0,-1 0 0,-48 0 0,11 0 0,21 0 0,12-4 0,-11-5 0,17-1 0,-4-2 0,-11-4 0,-4-3 0,-3 0 0,1-1 0,4 0 0,4 1 0,11 5 0,4 2 0,-24 0 0,14 7 0,13 5 0,21 0 0,9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2.755"/>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2530 1 16383,'-49'15'0,"1"0"0,-5 11 0,0 5 0,-1 4 0,1 2 0,5 3 0,3-3 0,-13 8 0,18-8 0,-8 15 0,8-7 0,-6 5 0,-19 18 0,-6 4 0,20-20 0,-2 1 0,2-1 0,2-3 0,1-2 0,2-2 0,-10 6 0,6-5 0,-8 16 0,27-28 0,14-12 0,-17 3 0,-27 13 0,-16 19 0,36-26 0,2 1 0,-19 25 0,23-9 0,20-11 0,9-1 0,-5 6 0,-12 8 0,-7 6 0,-3-2 0,8-8 0,8-9 0,-4-2 0,-4 5 0,-20 14 0,-16 12 0,-7 7 0,27-31 0,-2 3 0,-3 6 0,-1 3 0,-2 5 0,0 3 0,0 2 0,2-1 0,9-9 0,3-4 0,-12 24 0,24-39 0,13-16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4.27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0 16383,'0'93'0,"0"-13"0,0-11 0,0-21 0,0 6 0,0 31 0,0 11 0,2-15 0,1 5 0,1 4 0,0-13 0,0 3 0,1 1 0,1-1 0,-1-2 0,1 0 0,0-2 0,1-3 0,1 8 0,2-3 0,-1-6 0,0 13 0,0-11 0,3 7 0,-1-42 0,-2-13 0,12 21 0,16 37 0,-11-25 0,3 3 0,3 7 0,0 0 0,-4-11 0,-1-4 0,8 26 0,-19-46 0,-12-16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4.45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0 0 16383,'0'0'0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6.259"/>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0 0 16383,'63'59'0,"-1"1"0,-17-12 0,0 3 0,0 4 0,8 10 0,1 4 0,-1 0 0,-6-4 0,0-2 0,-1 0 0,-2-6 0,1-1 0,-1-3 0,15 15 0,-1-4 0,-1-4 0,3-1 0,14 3 0,1-1 0,-5-7 0,0-3 0,-4-8 0,0-4 0,-3-7 0,-1-4 0,-7-5 0,0-3 0,3 1 0,0 0 0,-3 2 0,-1 1 0,2 0 0,1-1 0,1-1 0,1-1 0,6 1 0,2-1 0,4 1 0,1 0 0,-7 0 0,-1 1 0,-9-2 0,-4-1 0,24 7 0,-35-10 0,-22-9 0,-10 2 0,-8 23 0,0-21 0,0 16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18.055"/>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2754 16383,'23'-65'0,"9"1"0,39-6 0,-18 24 0,4-4 0,-8 5 0,2-2 0,2-5 0,14-14 0,4-5 0,1-4 0,-13 12 0,1-4 0,0-1 0,0-3 0,-7 9 0,0-3 0,0-1 0,0 0 0,-2 1 0,9-11 0,-1 1 0,-2 1 0,-2 3 0,6-9 0,-4 3 0,-4 6 0,5-10 0,-7 12 0,5 1 0,-13 19 0,-11 11 0,-5 8 0,9-10 0,22-13 0,-18 18 0,3-2 0,7-7 0,1-1 0,-5 2 0,-2 2 0,25-24 0,-25 22 0,-20 22 0,-5 0 0,3-7 0,11-6 0,7-3 0,-4 8 0,-7 9 0,-14 10 0,-8 5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0.27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19 4759 16383,'-3'-84'0,"0"0"0,-1 0 0,1 8 0,1-4 0,0-1 0,1-4 0,2 1 0,0-2 0,2-3 0,1-1 0,1 1 0,2-2 0,0 0 0,2 0 0,1 0 0,2 0 0,2 1 0,2 0 0,1 0 0,2 2 0,2 1 0,3 4 0,1 1 0,2 1 0,2 2 0,0 2 0,8-10 0,2 1 0,0 3 0,0 3 0,7-13 0,-1 3 0,-1 7 0,6-7 0,-5 13 0,2 1 0,-33 36 0,1-18 0,6 9 0,7-5 0,18-23 0,10-5 0,-1 12 0,5-4 0,5 0 0,-9 13 0,3-2 0,2 1 0,0 0 0,1 0 0,2-1 0,0 1 0,-1 2 0,-5 5 0,0 2 0,-2 1 0,-2 3 0,1-2 0,-2 4 0,-5 3 0,3-1 0,-9 6 0,-2-1 0,-24 20 0,-11 6 0,-5-3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2.627"/>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1 16383,'41'46'0,"0"1"0,17 16 0,8 3 0,-12-17 0,4 1 0,3 0 0,8 6 0,3 1 0,2-3 0,0-4 0,2-3 0,0-4 0,-4-7 0,1-3 0,3-5 0,9-3 0,3-4 0,1-3 0,-1-2 0,1-2 0,-1-1 0,-3 0 0,-2-2 0,0 1 0,-3 1 0,-1 0 0,-4 1 0,16 3 0,-3 0 0,2 2 0,0 1 0,-3-1 0,-2 0 0,-10-4 0,-4-1 0,-12-1 0,-5-2 0,32 10 0,1 4 0,-31-9 0,2 1 0,8 5 0,2 0 0,3 0 0,-2 0 0,-9-2 0,-4-2 0,24 8 0,-28-13 0,-21-7 0,-6-1 0,-3 6 0,1 4 0,-2-2 0,-7-3 0,-6-2 0,-3 22 0,-4-16 0,-1 14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4.190"/>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0 16383,'0'69'0,"0"0"0,0 1 0,1 3 0,6 17 0,4 1 0,4-6 0,5-1 0,9 4 0,6 0 0,5 1 0,2-1 0,-1-8 0,0-3 0,-4-6 0,-2-6 0,-10-18 0,-1-4 0,23 41 0,-16-23 0,2 8 0,-4-6 0,3 5 0,0 3 0,7 16 0,0 5 0,1 0 0,-11-21 0,1 0 0,0 0 0,-1-3 0,4 12 0,-1-4 0,-1-5 0,4 10 0,-2-10 0,9 9 0,-21-42 0,-10-9 0,-6 0 0,-5 7 0,0 0 0,6-9 0,11-5 0,12-4 0,2 1 0,-7 1 0,-13-10 0,-9-3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5.305"/>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2209 0 16383,'-71'44'0,"-1"-1"0,0 1 0,8-5 0,-2 0 0,-1 2 0,1 0 0,0 2 0,1 0 0,-1 1 0,0 2 0,-7 5 0,-1 2 0,0 1 0,2 0 0,5 1 0,0 0 0,3 1 0,1 1 0,1 2 0,2 0 0,2 2 0,3-1 0,-8 14 0,3 1 0,3-1 0,2 0 0,3 1 0,2-3 0,10-9 0,2-2 0,2-2 0,-6 15 0,3-5 0,8-14 0,4-6 0,-9 16 0,13-25 0,7-10 0,7-17 0,5-2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7.17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4124 1673 16383,'-56'0'0,"5"0"0,5 0 0,-2 0 0,1 0 0,7 0 0,10 0 0,7 0 0,-1 0 0,-6-5 0,-11-5 0,-16-12 0,-28-12 0,30 12 0,-4-3 0,-14-5 0,-5-2 0,18 7 0,-2-2 0,-2-1 0,-6-4 0,-2-2 0,-1-3 0,-5-4 0,-2-3 0,0-2 0,-3-5 0,-1-1 0,1-1 0,16 10 0,1 0 0,-1-1 0,0 0 0,-1-1 0,1 0 0,-1 0 0,1 1 0,-1 1 0,0 0 0,0 1 0,0 2 0,-16-10 0,1 2 0,3 3 0,13 8 0,2 2 0,4 4 0,-11-5 0,6 6 0,-20-1 0,24 13 0,7 7 0,5 4 0,10-3 0,6 4 0,-1 1 0,-14 2 0,-41 3 0,40 0 0,-1 0 0,-45 0 0,20 0 0,37 0 0,12 0 0,6 0 0,3-9 0,-5-9 0,-9-5 0,-1-4 0,10 15 0,9 3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28.62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1939 2945 16383,'0'-51'0,"0"0"0,0-10 0,0-1 0,-3 7 0,-3 1 0,-4-3 0,-3 1 0,-3 7 0,-3 4 0,-21-29 0,6 8 0,11 14 0,12 13 0,6 3 0,5 6 0,-2-10 0,-16-17 0,-14-19 0,10 28 0,-1-2 0,-2 2 0,2 1 0,-11-31 0,8 23 0,5 18 0,-6-4 0,-8-16 0,-12-18 0,-9-7 0,25 41 0,-1 1 0,-4 0 0,-1 0 0,-7-3 0,-1-3 0,-4-6 0,-1-1 0,0-4 0,1 1 0,5 5 0,4 2 0,-17-25 0,21 31 0,16 20 0,5 7 0,-2-2 0,-11-19 0,-28-22 0,14 19 0,-5-2 0,-12-6 0,-4 0 0,-6-1 0,0 2 0,3 2 0,4 2 0,14 9 0,5 4 0,-5-6 0,32 20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3:04:30.022"/>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1299 3008 16383,'0'-88'0,"0"0"0,0 5 0,0-1 0,0-2 0,0 2 0,1 17 0,-2 6 0,-4-33 0,-16-1 0,0 33 0,-6-9 0,-2-3 0,2 6 0,-1-2 0,-2-3 0,-2-1 0,-4-12 0,-2-2 0,-1-1 0,0 0 0,-1 0 0,-2-1 0,0 2 0,0 4 0,5 13 0,-1 4 0,0 2 0,0 1 0,-10-14 0,-2 3 0,2 6 0,6 13 0,0 3 0,1 5 0,-9-9 0,3 7 0,-16-12 0,22 23 0,20 13 0,3 3 0,-2-4 0,-2 1 0,-3 5 0,7 16 0,4 10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54"/>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6499 1 16383,'-23'0'0,"0"0"0,-2 0 0,0 0 0,-5 0 0,1 0 0,3 0 0,1 0 0,-16 2 0,12 2 0,5 5 0,-2 5 0,-3 3 0,-1 2 0,0 1 0,-5 3 0,14-11 0,0 1 0,-3 1 0,0 0 0,-1 0 0,0 0 0,2-1 0,2 0 0,2-1 0,1 1 0,-12 11 0,5 2 0,2 1 0,3 2 0,4 3 0,1 6 0,9-17 0,1 2 0,0 1 0,0 0 0,-1-1 0,2 1 0,-2 14 0,1-9 0,3-8 0,2-8 0,3-4 0,4-3 0,9-1 0,10-3 0,8-1 0,-8-4 0,2-2 0,6-7 0,1-4 0,-6 1 0,0-3 0,0-1 0,4-4 0,1-3 0,0 0 0,-2-1 0,0-1 0,-1-1 0,-3 4 0,-1-1 0,-2 2 0,6-7 0,-4 2 0,-9 9 0,-5 1 0,-6-1 0,-23 12 0,-19 11 0,12 1 0,1 3 0,0 0 0,2 2 0,-9 9 0,12-4 0,1-6 0,-18 11 0,4 1 0,-4 4 0,7-2 0,-2 3 0,-3 2 0,1 1 0,0-1 0,0 2 0,-2 0 0,1 1 0,-1 1 0,4-4 0,-2 2 0,1-1 0,-1 1 0,1 0 0,-1-1 0,0 2 0,0 0 0,0-1 0,-1 0 0,2 1 0,0-3 0,-1 3 0,1-2 0,0 1 0,1-2 0,1 0 0,-2 1 0,1 0 0,1-1 0,3-2 0,-1 0 0,3-2 0,3-2 0,1-2 0,5-3 0,3 0 0,22-16 0,7-7 0,4-4 0,11-6 0,4-2 0,-7 1 0,1-1 0,1-1 0,1-1 0,0-2 0,0-1 0,-3 1 0,-1-1 0,-1 1 0,-5 3 0,-2-1 0,-1 2 0,2-4 0,-3 2 0,-1-3 0,-24 14 0,-36 17 0,14 3 0,-4 3 0,-1 3 0,-1 0 0,-1 3 0,-2 1 0,0 1 0,4-2 0,-1 1 0,1 2 0,-1-1 0,1 1 0,0 0 0,0 1 0,0 0 0,1 0 0,2-1 0,-4 3 0,2-2 0,0 0 0,3-1 0,-1 1 0,2-1 0,4-2 0,-1 2 0,7-5 0,15-10 0,17-18 0,9-10 0,-1 0 0,4-3 0,0-1 0,-3 2 0,1 0 0,1 0 0,-1-1 0,0 1 0,0-1 0,-1 1 0,-1 1 0,2-2 0,-1 2 0,-3 1 0,1 0 0,-3 3 0,-2-1 0,-12 11 0,-30 16 0,-2 5 0,-5 4 0,4-1 0,-1 2 0,-2 2 0,-2 1 0,-2 2 0,2 0 0,3-2 0,1 1 0,3-2 0,-5 4 0,5-2 0,-3 6 0,26-17 0,30-22 0,-2-4 0,1-2 0,4-3 0,0-1 0,-1 0 0,-3 2 0,3-4 0,-36 14 0,-13 7 0,-8 6 0,-11 3 0,-4 4 0,10-1 0,-1 1 0,0 1 0,3 1 0,0 0 0,3 1 0,-5 5 0,6-1 0,-5 5 0,26-13 0,16-9 0,10-8 0,6-6 0,-2 1 0,-8 3 0,-38 19 0,-17 10 0,13-3 0,-1 2 0,-3 2 0,3-4 0,-3 2 0,-1 0 0,1 1 0,0-1 0,-6 6 0,1 0 0,1 1 0,1-2 0,3-3 0,1 1 0,0-1 0,3-2 0,-2 2 0,3-1 0,2-2 0,-2 0 0,12-2 0,23-3 0,14-13 0,7-8 0,-4 1 0,3-2 0,0-1 0,3-2 0,0 0 0,0-1 0,7-5 0,-3 0 0,-10 5 0,-4 2 0,-3-2 0,-37 20 0,-12 8 0,2 3 0,-3 3 0,-2-1 0,-3 3 0,1 0 0,7-2 0,1 1 0,1 0 0,-6 5 0,3-1 0,8-6 0,4-3 0,-3 8 0,16-13 0,9-6 0,6-5 0,2-1 0,-5 2 0,-23 6 0,-10 4 0,7-1 0,-2 1 0,-5 2 0,-3 1 0,2-1 0,-2 3 0,3 1 0,5-2 0,2-2 0,-6 10 0,19-5 0,22 0 0,17 0 0,-11-11 0,1-1 0,2-2 0,-1-1 0,-1-2 0,-2-1 0,15-1 0,-7-4 0,-7-2 0,-18-2 0,-33 2 0,-4 3 0,-4 3 0,4 3 0,-2 2 0,0 2 0,-3 1 0,-1 3 0,2 2 0,3 0 0,2 1 0,3 2 0,-5 8 0,6 0 0,8-6 0,7 0 0,18 9 0,16-16 0,9-3 0,-2-3 0,1-1 0,3-1 0,6-2 0,1-1 0,-1-2 0,-1-2 0,0-3 0,-4-2 0,5-7 0,-5-4 0,-11-3 0,-8-1 0,-14-1 0,-9 0 0,-11 3 0,-7 3 0,-8 3 0,-4 5 0,-1 1 0,0 4 0,6 4 0,5 5 0,-8 20 0,26-1 0,5 6 0,3 10 0,4 4 0,4-9 0,2 1 0,4-1 0,4-1 0,3-1 0,5-2 0,6-2 0,5-3 0,2-4 0,3-3 0,2-5 0,0-6 0,-3-6 0,1-5 0,-3-6 0,-5-4 0,-1-5 0,-5-4 0,-5-4 0,-5-4 0,-3 0 0,-2-1 0,-3-1 0,-3 1 0,-5-9 0,-6 3 0,-8 10 0,-7 6 0,-2 7 0,-3 6 0,-1 3 0,1 7 0,-12 18 0,26 1 0,8 4 0,11 10 0,10 1 0,5-8 0,6-1 0,3-3 0,2-5 0,3-2 0,4-3 0,0-2 0,0-4 0,2-1 0,1-3 0,1-3 0,0-2 0,-4-3 0,0-2 0,2-3 0,-1-1 0,-1-2 0,-1-2 0,0-1 0,0-2 0,-1-2 0,-1-1 0,-1-2 0,-2-2 0,-2-1 0,-1-3 0,-1-1 0,-2-1 0,-2-2 0,-2 0 0,-2 0 0,-1-1 0,-3-1 0,-1-1 0,-3 0 0,-3 1 0,-2-3 0,-3-1 0,-3 1 0,-3 0 0,-5 3 0,-5-6 0,-6 1 0,-4 3 0,-5 5 0,-4 4 0,-4 4 0,-4 4 0,-1 3 0,3 5 0,-1 4 0,-2 1 0,0 2 0,0 1 0,1 1 0,-1 1 0,0 3 0,0 0 0,2 2 0,-5 2 0,1 2 0,1 2 0,2 3 0,3 1 0,2 2 0,2 2 0,1 3 0,-1 6 0,2 4 0,5 1 0,4 1 0,4 1 0,2 0 0,0 10 0,6 0 0,6-10 0,7-3 0,9-5 0,7-6 0,9-4 0,6-7 0,-8-7 0,2-5 0,-1-3 0,2-4 0,-1-4 0,-1-2 0,-3-4 0,-2-3 0,-2-1 0,-5 0 0,-3-2 0,-1 1 0,0-6 0,-3 2 0,-5-6 0,-10 19 0,-4 18 0,2 16 0,17 14 0,12-10 0,7-2 0,0-4 0,3-2 0,3-4 0,-1-5 0,2-2 0,2-3 0,-1-3 0,3-3 0,0-3 0,0-3 0,-2-3 0,-1-3 0,0-4 0,-3-1 0,-2-2 0,-3-2 0,-2-2 0,-3-1 0,-2 0 0,-4 1 0,-3 0 0,-3-1 0,-3 1 0,-2-5 0,-5 1 0,-9 2 0,-9 5 0,-8 3 0,-4 3 0,-10 2 0,-4 6 0,-4 2 0,7 5 0,-2 2 0,0 2 0,-1 0 0,1 3 0,-1 0 0,1 2 0,2 1 0,-5 4 0,3 1 0,3 4 0,7 0 0,4 2 0,2 3 0,0 8 0,6 2 0,7-1 0,7 1 0,6-2 0,7-2 0,11-1 0,8-3 0,9-2 0,5-4 0,-10-5 0,2-2 0,-1-2 0,-2-2 0,0-1 0,-3-3 0,6-8 0,-5-5 0,-7-7 0,-7-4 0,-8-7 0,-8-1 0,-13-2 0,-9 3 0,2 13 0,-4 3 0,-3 3 0,-3 1 0,-3 3 0,0 2 0,-1 2 0,1 2 0,1 3 0,-7 3 0,3 6 0,10 5 0,4 6 0,8 5 0,5 3 0,4 7 0,6 1 0,11 1 0,9-3 0,2-12 0,4-2 0,4-4 0,-1-4 0,3-3 0,1-2 0,0-3 0,4-3 0,2-3 0,-2-3 0,0-4 0,-1-4 0,-1-3 0,-2-3 0,-2-2 0,-3-2 0,-3-4 0,-2-1 0,-3-1 0,-3-1 0,-3-2 0,-2 0 0,-5 0 0,-3-11 0,-7 1 0,-7 2 0,-6 12 0,-4 1 0,-5 2 0,-1 2 0,-7 0 0,-4 2 0,-3 3 0,-2 2 0,3 4 0,-2 1 0,-1 1 0,-1 3 0,1 0 0,0 1 0,-2 2 0,2 0 0,-1 1 0,2 1 0,4 1 0,1 0 0,0 0 0,1 1 0,2 1 0,-13 0 0,3 0 0,3 2 0,0 1 0,6 2 0,1 9 0,20 7 0,12 5 0,23 1 0,-1-13 0,4-2 0,9 0 0,3-5 0,4-3 0,0-9 0,-4-10 0,-4-9 0,-14 2 0,-3-6 0,-4-2 0,-3-5 0,-5-4 0,-5 1 0,-7 0 0,-5 1 0,-6 4 0,-7 5 0,-7 4 0,-4 5 0,6 8 0,-3 3 0,-1 3 0,-1 5 0,-1 4 0,-2 6 0,0 2 0,2 3 0,2 2 0,0 3 0,2 2 0,2 2 0,3 2 0,3 2 0,1 1 0,3 1 0,2-1 0,2 2 0,3 0 0,0-1 0,1 5 0,3-1 0,3-1 0,4 11 0,7-3 0,11-9 0,7-5 0,11-6 0,4-6 0,-9-8 0,2-2 0,0-2 0,11-3 0,-3-4 0,-9 0 0,-4-2 0,1-7 0,-18 3 0,-8 5 0,15 36 0,5-22 0,5-1 0,10 12 0,5-3 0,-7-10 0,2-5 0,-1 0 0,-4-3 0,0 0 0,-2-3 0,9-3 0,-7-4 0,-4-17 0,-50 0 0,-6 17 0,-7 7 0,4 5 0,-3 5 0,1 4 0,-3 4 0,-1 4 0,2 4 0,11-3 0,0 2 0,2 2 0,1 1 0,-5 9 0,3 3 0,3-1 0,5-4 0,3 1 0,1-2 0,0 6 0,6-2 0,9-10 0,8-5 0,14-4 0,8-9 0,-1-8 0,4-6 0,0-4 0,-3 0 0,1-3 0,1-1 0,-2-2 0,2-3 0,-1-2 0,-1-2 0,-1 0 0,-4 0 0,-1-1 0,-1 0 0,-3 1 0,1-1 0,-1 1 0,-4 1 0,2-1 0,-6 3 0,-5 1 0,-12 12 0,-6 8 0,0 2 0,42 6 0,-6-5 0,4-1 0,1 2 0,3-1 0,-1-2 0,-1-2 0,-1-1 0,0-2 0,8-4 0,-4-4 0,-11-3 0,-6-4 0,-7-2 0,-6-2 0,-7-3 0,-6-1 0,-5-1 0,-3 0 0,-2 1 0,-3 1 0,0 2 0,-2 1 0,3 5 0,-1 2 0,-3 4 0,-2 4 0,-7 1 0,-3 3 0,5 3 0,-1 0 0,-2 2 0,-6 1 0,-3 2 0,1 1 0,8 0 0,1 1 0,-1 1 0,1 1 0,0 0 0,0 2 0,0 1 0,2 1 0,-6 6 0,1 2 0,2 2 0,4 0 0,2 0 0,3 3 0,2-2 0,3 2 0,1 0 0,-3 10 0,3 0 0,6-3 0,2 0 0,5-2 0,1-1 0,1 1 0,3 1 0,3 5 0,4 0 0,4 6 0,4 0 0,0-8 0,1 0 0,3 0 0,3 0 0,2 1 0,2-2 0,-4-8 0,1 0 0,1-1 0,2-1 0,3-1 0,1-1 0,1-2 0,1-2 0,2 0 0,1-3 0,2-1 0,1-1 0,-6-2 0,2-2 0,1-1 0,0 0 0,0-1 0,2-2 0,0 1 0,1-2 0,0 0 0,0 0 0,0-1 0,0 1 0,0-1 0,0 0 0,0-1 0,-2-1 0,0 1 0,1-2 0,-1 0 0,-1 0 0,3-1 0,1-1 0,-2 0 0,-2-3 0,6-2 0,-3-1 0,-2-3 0,-8-1 0,-2-1 0,-2-1 0,2-9 0,-4-4 0,-7-3 0,-5-5 0,-5 10 0,-2-2 0,-2-1 0,0-8 0,-3-1 0,-1-1 0,-2 7 0,0 0 0,-2-1 0,-1 0 0,-1-1 0,-1 0 0,-1 1 0,-1 1 0,-2 0 0,0 1 0,-3 2 0,-1 1 0,-3 2 0,-1 2 0,-2 1 0,-3 3 0,-2 2 0,-2 3 0,-2 1 0,-1 2 0,-6 2 0,-3 2 0,0 2 0,-2 2 0,4 0 0,-2 2 0,0 1 0,-1 0 0,0 1 0,6 1 0,0 0 0,-1 0 0,0 1 0,1 0 0,0 1 0,-1 0 0,1 0 0,0 1 0,0 0 0,0 1 0,0 1 0,-5 1 0,0 1 0,0 1 0,1 0 0,1 2 0,3 0 0,1 2 0,0 0 0,1 1 0,1 1 0,2 0 0,0 1 0,1 1 0,0 1 0,0-1 0,-5 5 0,-1 1 0,1 0 0,1 0 0,2 1 0,1 0 0,0 0 0,1 1 0,2-1 0,1 0 0,0 1 0,1-1 0,-5 4 0,1 1 0,2-2 0,6-3 0,1-1 0,2-1 0,-3 4 0,5-3 0,-5 10 0,15-11 0,11-11 0,9-6 0,13-4 0,18 0 0,-13-6 0,2-2 0,-3-3 0,0-2 0,2-2 0,-3 0 0,1-1 0,1-2 0,0-1 0,-1 1 0,1 0 0,1-2 0,0 1 0,0-1 0,4-1 0,-1 1 0,2-2 0,0 1 0,1 1 0,-4 1 0,1 2 0,0-1 0,1 0 0,0 1 0,1-1 0,2-1 0,0 1 0,1-1 0,0 0 0,1 0 0,-1 1 0,1-1 0,0 0 0,-1 0 0,1 1 0,0-1 0,0 0 0,-5 2 0,0 0 0,0 0 0,0 0 0,0 0 0,0 0 0,-2 0 0,4-2 0,-1 1 0,1-1 0,-2 0 0,0 1 0,-2 0 0,1 0 0,0 0 0,-2 0 0,-1 0 0,-1 1 0,9-6 0,-3 0 0,-3 3 0,-3 0 0,-7 3 0,-4-5 0,-24 7 0,-26 0 0,5 5 0,-3 0 0,-6-3 0,-1 1 0,-1 0 0,1 1 0,4 1 0,2 1 0,4 3 0,1 1 0,1 1 0,0 1 0,-1-1 0,-1 1 0,-4 0 0,-1 0 0,-5 1 0,-1 0 0,-4 1 0,-1 3 0,11 2 0,-1 2 0,1 2 0,-3 1 0,0 2 0,1 2 0,-2 0 0,1 3 0,0 0 0,-1 1 0,1 1 0,0-1 0,3-1 0,-1-1 0,1 0 0,2-2 0,1 0 0,0 0 0,-11 4 0,2-2 0,1-1 0,3-2 0,3-1 0,1 0 0,2-1 0,2-1 0,2 0 0,2-1 0,-19 8 0,0-1 0,21-6 0,-1 0 0,1 0 0,-1 0 0,0 2 0,1 1 0,-2 0 0,0 1 0,-2 1 0,1 1 0,-2 0 0,0 1 0,1-1 0,-1-2 0,2 1 0,-1-2 0,1 0 0,0-1 0,-1 0 0,0-1 0,0 1 0,0-1 0,1-2 0,-1 0 0,-17 5 0,8-6 0,6-4 0,6 0 0,2-1 0,-2 1 0,-4 2 0,-3 3 0,-4 1 0,-3 1 0,-6 0 0,17-5 0,0-1 0,1 1 0,-1-1 0,0 0 0,1-1 0,1 1 0,0-1 0,-16 2 0,3-3 0,2 0 0,1 1 0,-3 0 0,-1 1 0,-1-1 0,0 1 0,1 3 0,1-1 0,3-2 0,6 0 0,2-1 0,6 0 0,2 0 0,2 0 0,0-1 0,-4 2 0,-5-2 0,-8 3 0,-6 2 0,15-3 0,0 0 0,-1 2 0,-1 1 0,-1-1 0,0 1 0,-3 1 0,0 0 0,-1 1 0,0 0 0,0-1 0,1 1 0,-1-1 0,0 1 0,2-2 0,0-2 0,2 0 0,0-1 0,1 0 0,0-1 0,0 0 0,1 1 0,0-1 0,1 1 0,-2 0 0,1 0 0,-19 5 0,6-1 0,4-3 0,7-2 0,0-3 0,-1 0 0,-3 0 0,-3 0 0,-3 0 0,3 0 0,4 0 0,2 0 0,1 0 0,-3 0 0,-4 0 0,0 0 0,-2 0 0,0 0 0,3 0 0,1 0 0,0 0 0,1 0 0,2 0 0,4-1 0,4-2 0,3 0 0,-4 1 0,-8 3 0,-14 10 0,15-2 0,0 3 0,-4 3 0,1 4 0,-4 3 0,0 1 0,-1 1 0,1-1 0,3 0 0,0 0 0,3-3 0,2 0 0,6-4 0,2 0 0,-5 10 0,11-4 0,9-2 0,3-2 0,1 3 0,5 0 0,6 0 0,8-2 0,9-7 0,7-5 0,7-9 0,-22-4 0,0-4 0,-1 0 0,-2-3 0,-1-2 0,-2-1 0,4-15 0,-8 4 0,-8 3 0,-3 3 0,0 2 0,0 2 0,-6 3 0,-5 4 0,-5 4 0,0 4 0,4 4 0,4 4 0,9 8 0,25 9 0,7-6 0,9-2 0,-11-7 0,2 0 0,2-2 0,1 0 0,-3-1 0,2-1 0,0 0 0,1-1 0,0 0 0,-1-2 0,1-1 0,0 0 0,-1-1 0,-1-1 0,4-2 0,-2-1 0,-1-1 0,-3-3 0,2-1 0,-3-2 0,-4-4 0,1-7 0,-9-3 0,-15 1 0,-10 0 0,-11 1 0,-7 4 0,-9 3 0,-3 5 0,-4 3 0,-1 3 0,6 2 0,0 3 0,5 1 0,2 3 0,4 2 0,2 4 0,2 3 0,1 6 0,-2 10 0,3 5 0,5-6 0,0 2 0,0 1 0,0 6 0,-1 1 0,1 2 0,3-8 0,0 1 0,1 0 0,-1-1 0,-1 8 0,0-1 0,0-2 0,3-3 0,-1 0 0,2-3 0,-1 4 0,2-5 0,2 6 0,9-16 0,24-12 0,-4-6 0,2-3 0,9-8 0,2-4 0,-10-1 0,-1-2 0,-1-3 0,-3-3 0,-1-3 0,-2-1 0,-2 0 0,-2-2 0,-3 1 0,1-7 0,-3 3 0,-1-9 0,-9 23 0,-10 13 0,-10 4 0,-9 9 0,-7 13 0,15-3 0,1 4 0,-3 8 0,2 3 0,5-7 0,0 1 0,1 0 0,-1 4 0,1-1 0,-1 1 0,2 0 0,0 0 0,1-1 0,-3 12 0,2-1 0,3-6 0,2-2 0,5-6 0,0-2 0,2 17 0,1-7 0,0-3 0,0-2 0,0-6 0,0-4 0,0-7 0,2-2 0,2 1 0,4 1 0,1 6 0,-1 4 0,-1 3 0,-3 3 0,0-1 0,-2 0 0,1-5 0,1-6 0,-1-6 0,3-5 0,1-2 0,3 1 0,4 2 0,3 1 0,4 3 0,2 0 0,7 1 0,2 0 0,6-2 0,3-2 0,-19-4 0,1 0 0,0-1 0,1-1 0,-2 0 0,0-1 0,21 1 0,-3-2 0,0 0 0,-3 0 0,-2 0 0,0-2 0,1-2 0,3-3 0,1-3 0,-2 2 0,-3 0 0,-3 3 0,-4 2 0,-2-2 0,-2 3 0,-3-1 0,-1 1 0,-1 2 0,1 0 0,5 0 0,6 0 0,5 0 0,4 0 0,-2 0 0,2 0 0,3 0 0,-19 0 0,0 0 0,4-1 0,-1 0 0,1-1 0,-2 1 0,0-2 0,-1 0 0,-2 1 0,-2-1 0,17-2 0,-3 0 0,-5 2 0,-1 1 0,2 1 0,8-2 0,-15 1 0,1-1 0,2-1 0,1 0 0,-2-1 0,-1 0 0,0 0 0,0 0 0,-1 1 0,0 0 0,1 0 0,1 0 0,1 0 0,1 0 0,-1 1 0,0 0 0,0-1 0,-1 0 0,-1 2 0,0-1 0,-1 1 0,0-1 0,1 0 0,0 1 0,-1 0 0,0 1 0,-2-1 0,0 1 0,16 1 0,-4 0 0,2 0 0,2 0 0,2 0 0,-1 0 0,-5 0 0,-3 0 0,-3 0 0,1 0 0,1 0 0,0 0 0,-2 0 0,1 0 0,4 0 0,7 0 0,-18 0 0,1 0 0,0 0 0,0 0 0,3 0 0,-1 0 0,1 0 0,-1 0 0,4 0 0,-1 0 0,3 0 0,-1 0 0,1 0 0,-1 0 0,0 0 0,0 0 0,-3 0 0,1 0 0,-3 0 0,1 0 0,1 0 0,0 0 0,2 0 0,0-2 0,2 0 0,1-1 0,0-2 0,-1 0 0,-1-1 0,-2-1 0,-2 0 0,-1 0 0,16-3 0,-3 2 0,0 3 0,0 2 0,5 0 0,-19 2 0,-1 0 0,2-1 0,-1 0 0,1 0 0,1-2 0,1-1 0,0-1 0,1-1 0,0-1 0,3 0 0,-1-1 0,0-1 0,0 1 0,-1 1 0,-2 0 0,-2 0 0,0 0 0,0-2 0,0 0 0,0-2 0,1 0 0,3-4 0,1-1 0,2 0 0,-1-1 0,-2 0 0,-1 0 0,-2 2 0,-1 0 0,-5 3 0,-1 1 0,0-1 0,1-2 0,5-3 0,2-3 0,-4 4 0,0-3 0,2 1 0,4-5 0,2-1 0,-1-1 0,2-1 0,1-1 0,-2 1 0,-1 0 0,-1 1 0,-1 1 0,-4 3 0,-1 0 0,-2 2 0,4-3 0,-3 2 0,5-7 0,-13 11 0,-8 4 0,-5 1 0,-3-2 0,-2-4 0,-1-3 0,1-5 0,1-1 0,3 1 0,0-1 0,-3 3 0,-6 2 0,-12-3 0,4 11 0,-1 0 0,-5-2 0,0 0 0,-1-1 0,1 0 0,2 2 0,2 1 0,-11-7 0,12 3 0,9-2 0,6-11 0,3 5 0,0-3 0,0-12 0,0-2 0,0 9 0,0 0 0,0-1 0,0-2 0,0 0 0,0 1 0,0 2 0,0 2 0,0 1 0,0-7 0,0 2 0,0 8 0,0 2 0,2-10 0,1 9 0,1 9 0,3 7 0,-1 5 0,4 4 0,1 2 0,3 0 0,2 0 0,0 0 0,-2 0 0,-4 1 0,-3 2 0,-3 3 0,1 4 0,1 5 0,3 2 0,-1-3 0,0-6 0,-2-6 0,0-13 0,3-10 0,5-11 0,-4 12 0,2-1 0,3 0 0,1 0 0,0 0 0,1 2 0,-2 3 0,0 0 0,7-6 0,-11 9 0,-5 7 0,-3 3 0,4 0 0,-2 0 0,4-4 0,-5 3 0,-1-1 0,4-1 0,10-10 0,14-9 0,-11 9 0,1-1 0,0 1 0,0 1 0,11-11 0,-10 9 0,-10 5 0,-5 7 0,-5 20 0,-6 0 0,-7 17 0,-7-5 0,3-10 0,-2 1 0,-6 3 0,0 1 0,-4 3 0,-1 0 0,-2 2 0,1-1 0,3-2 0,0-1 0,6-4 0,1 0 0,1-2 0,0-1 0,-2 3 0,-3 2 0,-7 6 0,-4 3 0,3-4 0,-3 2 0,-2 0 0,10-7 0,-2 1 0,0-1 0,-1 2 0,-1-2 0,-1 2 0,-2 1 0,1-1 0,-2 0 0,1 0 0,-1 0 0,0 0 0,0-1 0,0 0 0,0 0 0,3-2 0,0 0 0,1-1 0,0 0 0,1-1 0,-1 0 0,0 0 0,1-1 0,2-1 0,-3 2 0,2-2 0,3 0 0,-1 0 0,4-1 0,-5 3 0,15-5 0,5-4 0,-3 0 0,-5 6 0,-17 10 0,8-6 0,-2 1 0,-5 5 0,-3 1 0,8-8 0,0 2 0,-1-1 0,-1 1 0,-1 0 0,-1 0 0,0 0 0,-1 0 0,0 0 0,-3 1 0,1 0 0,-1-1 0,0 1 0,1-1 0,-1 1 0,3-2 0,0 1 0,0-1 0,1-1 0,0 0 0,2 0 0,3-2 0,0 0 0,1 1 0,-11 6 0,1-1 0,1 1 0,2-2 0,2 0 0,0-1 0,2-1 0,0-2 0,3-1 0,0-1 0,1-2 0,-1 1 0,1-1 0,-1 0 0,-1 1 0,-1 1 0,-2 1 0,-1 0 0,2 0 0,0 0 0,2 0 0,0-1 0,3-1 0,2 0 0,-8 7 0,11-4 0,9-5 0,6-4 0,15-7 0,22-14 0,7-5 0,-3 0 0,2-1 0,-10 3 0,5-2 0,-1 0 0,-1-1 0,3-1 0,-3-2 0,2-1 0,-6 0 0,1-1 0,0-1 0,-3 0 0,5-2 0,-2 0 0,0-2 0,-4 3 0,0-1 0,-1 0 0,-1-1 0,4-2 0,-3 1 0,1-1 0,0 1 0,1 0 0,-1 0 0,-1 2 0,1 1 0,-2 0 0,-1 2 0,-1 1 0,0 1 0,-1 2 0,0 1 0,-1 0 0,11-8 0,-2 0 0,-2 3 0,0 0 0,-3 4 0,-2-1 0,-4 2 0,-1 0 0,-2-1 0,-1 0 0,1-5 0,0-3 0,4-8 0,1-4 0,-4 8 0,1-3 0,0 0 0,-2 4 0,0 0 0,1-1 0,0 0 0,2-2 0,-1 0 0,2-1 0,-1 2 0,1 0 0,0 0 0,0 0 0,0 2 0,6-7 0,-1 3 0,-1 1 0,-4 5 0,0 3 0,-1 1 0,3-1 0,-2 3 0,6-6 0,-2 7 0,2 0 0,6-6 0,1 2 0,-3 7 0,-9 5 0,-8 7 0,-2 3 0,0 2 0,1 2 0,0 0 0,-2 0 0,-3 0 0,6 0 0,10 0 0,13 0 0,-13 0 0,0 0 0,20 0 0,-11 0 0,-17-2 0,-51-15 0,14 11 0,-2 2 0,-4-3 0,-4 1 0,1 1 0,2 3 0,-1 0 0,1 1 0,-3 2 0,-2 0 0,1 2 0,-3 1 0,-1 2 0,1 1 0,-1 2 0,-1 2 0,2 1 0,-2 2 0,2 2 0,0 0 0,1 0 0,1 1 0,1 1 0,2-3 0,1 1 0,1 0 0,1-2 0,1 0 0,0 0 0,-9 4 0,0 1 0,1-3 0,1-1 0,2 0 0,0-2 0,1-1 0,1-2 0,2-3 0,1 0 0,2-2 0,0 0 0,0-1 0,0 0 0,-1 1 0,-2 1 0,-3 2 0,-2 1 0,-4 0 0,-1 2 0,9-2 0,1 0 0,-1 0 0,-1 1 0,0-1 0,0 2 0,2-1 0,-1 1 0,1 0 0,-12 5 0,2 1 0,1-1 0,3 1 0,2-2 0,1 1 0,3-2 0,1 1 0,6-3 0,3 0 0,-4 3 0,17-6 0,23-6 0,22-3 0,-9-1 0,3-1 0,8-1 0,2-3 0,-13 1 0,1-1 0,-1-1 0,1-1 0,0 0 0,0-1 0,-2 0 0,0 0 0,-2 0 0,1 0 0,-1 1 0,1-1 0,2 0 0,0 0 0,2 0 0,1-1 0,0-1 0,1 0 0,4-2 0,0-1 0,1 0 0,-9 2 0,0 0 0,0-1 0,-1 0 0,10-5 0,0-1 0,-2 0 0,-2 1 0,-1 0 0,-1-1 0,-7 4 0,0 0 0,-3 1 0,4-4 0,-3 2 0,5-5 0,-14 6 0,-10 6 0,-20 3 0,-6 5 0,-5 0 0,-13 1 0,-4 0 0,6 0 0,-2 0 0,0 0 0,6 0 0,-1 0 0,-1 0 0,1 0 0,-1 0 0,1 0 0,0 0 0,0 0 0,-10 1 0,0 0 0,1 0 0,3 1 0,0 2 0,0 0 0,4 0 0,-1 2 0,1 0 0,-1 1 0,0 0 0,0 2 0,0-1 0,-1 2 0,0 0 0,0-1 0,-1 1 0,1-1 0,0 0 0,2 1 0,0-1 0,4 0 0,0 1 0,1-2 0,-9 3 0,1-1 0,4 0 0,2-1 0,0 1 0,0-1 0,0 1 0,0 0 0,-3 0 0,0 1 0,-1 2 0,1-1 0,0 2 0,-1 0 0,-2 3 0,-1 1 0,12-6 0,0 1 0,-1 0 0,-3 1 0,-1 0 0,0 0 0,-4 0 0,-1 1 0,0-2 0,-1 1 0,-1-1 0,0-1 0,0 0 0,0-1 0,0 0 0,3-2 0,2 0 0,0-1 0,-7 2 0,2-2 0,8-2 0,4-1 0,-12 2 0,11-5 0,6 2 0,2 1 0,-2 2 0,-7 3 0,-8 6 0,13-8 0,-2 0 0,-2 1 0,-1 1 0,-1-1 0,-4 1 0,-3 0 0,-5 1 0,1-1 0,7-1 0,1-1 0,-2 1 0,0 0 0,-3 0 0,0 0 0,3-1 0,-3 1 0,2-1 0,1 0 0,2 0 0,0 0 0,2 0 0,-10 3 0,3-1 0,9-2 0,3-1 0,-7 4 0,16-5 0,12 2 0,4-4 0,1 1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55"/>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0 875 16383,'32'0'0,"0"0"0,1 0 0,2 0 0,2 0 0,2 0 0,3 0 0,2 0 0,1 0 0,-9 0 0,0 0 0,2 0 0,0 0 0,-4 0 0,1 0 0,0 0 0,0 0 0,1 0 0,1 0 0,1 0 0,0 1 0,1-2 0,-1 1 0,2 0 0,1 0 0,0 0 0,0-1 0,1 0 0,-4-1 0,1 0 0,0-1 0,-1 0 0,1-1 0,-1 0 0,0 1 0,-1-2 0,0 0 0,-1 0 0,0 0 0,0-1 0,4 0 0,-1-2 0,0 1 0,-1 0 0,-1-1 0,5-1 0,-1-1 0,-1 0 0,-3 1 0,2-1 0,-2 1 0,-2 0 0,-5 1 0,-1 1 0,-1 0 0,8-3 0,-3 0 0,-7 2 0,-1 1 0,16-5 0,-6 3 0,-2 1 0,1-2 0,6-4 0,-14 4 0,2-2 0,7-3 0,2-1 0,-7 3 0,1-2 0,0 0 0,5-1 0,2-2 0,-1 1 0,1-1 0,0 0 0,1-1 0,-2 1 0,0 1 0,-1-1 0,-4 2 0,-1 2 0,-2-2 0,7-3 0,-3 0 0,-6 3 0,-3 1 0,-4 2 0,-2 1 0,12-7 0,-5 4 0,-4 4 0,5 4 0,14-2 0,-9 2 0,3-1 0,-5 1 0,2-1 0,1 0 0,5-1 0,2-1 0,0 1 0,1-1 0,-1 2 0,1-1 0,-3 1 0,0 1 0,0 0 0,-5 2 0,-1 0 0,-1 0 0,7-1 0,-2 1 0,-7 0 0,-3 1 0,13-1 0,-12 3 0,-9 2 0,-2 0 0,6 0 0,7 0 0,9 0 0,1 0 0,-11 0 0,-12 0 0,-9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56"/>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2394 165 16383,'1'25'0,"1"0"0,1 2 0,1 0 0,3-2 0,2 0 0,-1-4 0,0-1 0,5 8 0,-18-4 0,-11-9 0,-7-1 0,-8 8 0,-5 2 0,6-5 0,-1 2 0,0 0 0,0 0 0,0 1 0,3-1 0,4-2 0,1 0 0,2-1 0,-2 3 0,6-2 0,4 2 0,17-17 0,14-12 0,6-7 0,1-3 0,-6 8 0,-8 7 0,-4 3 0,-3 1 0,3-1 0,4-5 0,3-9 0,3-8 0,0-5 0,-1 1 0,-1 4 0,-1 1 0,0 1 0,2-3 0,7-4 0,7-1 0,3 3 0,-3 10 0,-7 8 0,-7 4 0,-5 8 0,-3 16 0,-5 3 0,-1 4 0,0 0 0,-1 2 0,0 3 0,0 5 0,-1 3 0,1 0 0,-1 1 0,0 2 0,0-2 0,0-3 0,-1-1 0,1-1 0,-1-4 0,-1-2 0,0-1 0,-2 8 0,-2-2 0,0-5 0,-1-2 0,0-2 0,-2-3 0,-7 16 0,2-10 0,-3-4 0,0-2 0,-5 6 0,10-11 0,-2 0 0,-1 3 0,-1-1 0,-2 5 0,-2 0 0,-1 1 0,-2 1 0,-3 1 0,-1 1 0,-1 2 0,-1-1 0,0 0 0,-1-1 0,10-9 0,0 0 0,-1-1 0,-8 9 0,1-2 0,3-3 0,0-1 0,4-4 0,3-1 0,-10 7 0,9-6 0,0-1 0,-5 6 0,5-5 0,-2 2 0,-7 7 0,-2 2 0,4-6 0,-1 1 0,-1 0 0,-4 3 0,0 0 0,-1 0 0,8-8 0,-1 1 0,0 0 0,1-1 0,-9 6 0,0 0 0,1-1 0,4-3 0,1-1 0,1 0 0,-7 4 0,2-3 0,9-5 0,3-1 0,-8 4 0,12-9 0,-1-4 0,-12-1 0,6-1 0,-3 0 0,-6 3 0,-1 2 0,-6 3 0,0 1 0,1 1 0,1 1 0,2-1 0,1 1 0,6-2 0,2-1 0,-12 7 0,14-7 0,16-7 0,40-4 0,-9-2 0,2-1 0,2-2 0,3 0 0,0-1 0,3-3 0,0-2 0,0 0 0,-1-1 0,1-2 0,-2 0 0,-1 0 0,-1-2 0,-1 1 0,10-5 0,-2 0 0,-7 2 0,-1 0 0,-1 0 0,-1 0 0,1 0 0,-1 0 0,-2 0 0,-1-1 0,1-2 0,0-1 0,-1-3 0,-1-1 0,1-3 0,-2-1 0,3-4 0,0-2 0,-7 10 0,0-1 0,1 0 0,1-1 0,1-1 0,1 0 0,1 0 0,-1-1 0,1 1 0,0 1 0,-1 0 0,1 1 0,-2 2 0,0 0 0,0 0 0,7-9 0,-1 1 0,-2 1 0,-2 1 0,-1 0 0,-2-1 0,-1-1 0,0 0 0,-1-2 0,2-1 0,0-3 0,2 0 0,-7 11 0,1 0 0,-1-1 0,1-1 0,0 0 0,-1-1 0,1 1 0,-2-1 0,0 0 0,0 0 0,-1 1 0,-1-1 0,-1 1 0,0-1 0,-1 1 0,4-10 0,-1 1 0,-1 6 0,0 2 0,-2 5 0,-1 3 0,4-8 0,-6 9 0,-5 6 0,-1 5 0,2 3 0,11-9 0,3-10 0,-3 6 0,0-3 0,-2-1 0,-1-1 0,-1 2 0,-2 0 0,2-18 0,-3 4 0,-1 5 0,2 6 0,1 9 0,0 7 0,2 22 0,0 21 0,-5-11 0,-1 2 0,-1 2 0,-1 1 0,0-3 0,-2-2 0,0 20 0,0-21 0,0 0 0,0 1 0,0-1 0,-3 2 0,-1 0 0,-2 4 0,-3-1 0,-3 4 0,-3 0 0,-5 5 0,-3 2 0,4-10 0,-1 2 0,-1 0 0,-3 2 0,0 1 0,-2 0 0,5-7 0,0 1 0,-1-1 0,0 1 0,-1 0 0,0 0 0,-1 0 0,1 0 0,-1-1 0,1 1 0,-1-1 0,1 1 0,-1-1 0,0 0 0,0 0 0,0 0 0,1 1 0,-1-1 0,1 0 0,-1 0 0,1 0 0,1 1 0,0-1 0,-1 0 0,2 0 0,0-1 0,-1 0 0,1 0 0,-6 6 0,1-1 0,0-1 0,3-4 0,2 0 0,0-3 0,-5 5 0,3-3 0,5-7 0,2-2 0,-5 6 0,2-5 0,-3 0 0,-6 4 0,12-6 0,-1 0 0,-4 4 0,0 1 0,-4 4 0,0 0 0,-1 4 0,-1-2 0,2-2 0,0 0 0,4-4 0,1-2 0,-5 6 0,7-12 0,-2-1 0,-8 1 0,7-2 0,-2-1 0,-2 2 0,-3 1 0,-2 1 0,-1 0 0,-2 1 0,0-1 0,3 1 0,1-1 0,2-1 0,0 0 0,-13 3 0,9-6 0,7-3 0,7-3 0,1 1 0,3 1 0,-1 0 0,-2 3 0,0 2 0,0-2 0,12-3 0,22-1 0,3-5 0,4 0 0,7-3 0,4-2 0,-9 1 0,2-2 0,0-2 0,3-2 0,0-3 0,1 0 0,2-2 0,0-2 0,1 0 0,-8 3 0,0-1 0,1 0 0,-2 0 0,1-1 0,-1 0 0,0 0 0,0-1 0,7-5 0,0-1 0,-1 0 0,-2-1 0,-1 0 0,-1-1 0,0 0 0,0 0 0,-1-1 0,2-1 0,0-1 0,-1 0 0,-5 7 0,-2-1 0,1 1 0,0-1 0,7-6 0,1-1 0,-1 1 0,-3 2 0,0 0 0,0 0 0,-4 1 0,-1 0 0,-1-2 0,0-1 0,0-1 0,-2-2 0,0-3 0,0-3 0,0-1 0,-3 5 0,-1-2 0,1-1 0,0 0 0,-3 6 0,1-1 0,-1 0 0,1 0 0,0-1 0,0 0 0,0 0 0,0 0 0,0 0 0,1 0 0,-1 1 0,1 1 0,0-1 0,-1 1 0,0 2 0,3-3 0,-2 1 0,1 1 0,-1 2 0,3-4 0,-1 2 0,0 3 0,1-1 0,-1 4 0,5-2 0,-11 15 0,-3 8 0,1 2 0,3-1 0,4-3 0,2-4 0,-2-2 0,1 1 0,4 0 0,4 2 0,2 2 0,-4 1 0,-8 1 0,-6-3 0,-4-6 0,-1-5 0,1-2 0,-3-1 0,0 3 0,-2 3 0,0 3 0,0 3 0,-4 3 0,-7-2 0,-8-3 0,-8-5 0,-4-3 0,4 1 0,6 4 0,8 6 0,8 2 0,3-2 0,2-3 0,0-4 0,0-3 0,0 2 0,0 2 0,1-2 0,3 1 0,5-2 0,10-6 0,-4 7 0,2-1 0,5-5 0,1-1 0,2-2 0,0 0 0,-3 3 0,-1 1 0,6-11 0,-17 16 0,-23 10 0,-27 6 0,9 7 0,-4 3 0,8 0 0,-1 0 0,0 2 0,-1 1 0,0 2 0,1 1 0,1 0 0,1 0 0,1 0 0,-7 3 0,3-1 0,5-3 0,2 0 0,-8 3 0,13-5 0,9-1 0,-2 4 0,-2 13 0,-6 10 0,8-16 0,-1 0 0,1-2 0,1-1 0,-5 12 0,7-9 0,5-8 0,7-5 0,20-9 0,0-10 0,3-6 0,-3 0 0,1-5 0,1 0 0,3-6 0,0-2 0,-2-1 0,-1-1 0,-2-1 0,-2-1 0,-4 6 0,-2-1 0,-1 1 0,1-3 0,-3 1 0,-1-8 0,-7 19 0,-5 30 0,-3 7 0,-3 5 0,-2 12 0,-1 4 0,1-8 0,-2 1 0,0 1 0,-2 3 0,0-1 0,0 1 0,-1 1 0,0 0 0,0-1 0,0 2 0,-1-1 0,1-1 0,0-1 0,1 0 0,-1-1 0,2-2 0,-1-1 0,0 0 0,0-3 0,1-1 0,-1 0 0,-6 10 0,-3-1 0,5-11 0,-2 0 0,-1 1 0,-5 3 0,-1 1 0,-2 0 0,2-4 0,-1 1 0,-1 0 0,-1 0 0,1-3 0,0 1 0,-2 0 0,0-1 0,0 2 0,-3 0 0,0 1 0,-1-1 0,-1 1 0,0-1 0,4-3 0,0-1 0,-1 0 0,1 0 0,-1 0 0,0 0 0,1-1 0,-1 0 0,0 0 0,1 0 0,-1 0 0,1-1 0,-5 4 0,1-1 0,0 0 0,0 1 0,0-1 0,-1 0 0,0 1 0,0 0 0,1-1 0,0 1 0,1 0 0,1-1 0,1 1 0,-1 0 0,1 0 0,-1 0 0,0 1 0,0 0 0,1 0 0,0 0 0,0-1 0,1 0 0,0 0 0,1-1 0,0 1 0,-4 3 0,1-1 0,0 0 0,1-1 0,3-2 0,0-1 0,0-1 0,2-1 0,-1 1 0,1-2 0,3-1 0,-3 3 0,3-4 0,-3 1 0,12-9 0,3-1 0,2 2 0,3 2 0,-2-1 0,3-6 0,22-3 0,2-5 0,5-3 0,6-2 0,5-3 0,2-1 0,-5 1 0,2-2 0,0 0 0,1-1 0,-4 1 0,1 0 0,0-2 0,-1 0 0,2 0 0,-2-1 0,1 0 0,0 0 0,-1-1 0,-1 1 0,4-3 0,-1 0 0,-1 0 0,-1 0 0,7-4 0,-3 0 0,-2 0 0,-7 5 0,-3 0 0,-2 1 0,1-2 0,-3 1 0,2-4 0,-15 8 0,-4 5 0,-1 0 0,10-13 0,7-2 0,6-5 0,-3 7 0,2-3 0,2 0 0,1-2 0,0 2 0,0-2 0,3 0 0,-1 0 0,1-1 0,-3 3 0,1 0 0,1 0 0,0 0 0,-1 0 0,0 0 0,5-3 0,-1 0 0,1 0 0,-2 0 0,-1 2 0,2-2 0,-1 1 0,-2 2 0,-1 0 0,1 0 0,-1 2 0,-3 2 0,-2 0 0,-3 5 0,-4 1 0,-16 14 0,-22 17 0,-4 3 0,-5 4 0,0 0 0,-3 4 0,-2 1 0,4-4 0,-1 2 0,-1 1 0,-2 0 0,9-6 0,-2 1 0,0 0 0,0 1 0,-1-1 0,1 1 0,0-1 0,0 1 0,-1 0 0,0 0 0,1 0 0,0-1 0,-3 4 0,-1-1 0,1 0 0,0 1 0,0-2 0,3-1 0,-2 1 0,2-1 0,0-2 0,2 0 0,-8 6 0,2-1 0,1-3 0,5-3 0,2 0 0,1-3 0,-1 1 0,4-3 0,3 1 0,33-23 0,17-9 0,1-1 0,-2 1 0,0-1 0,3-3 0,0 2 0,2-3 0,2 0 0,1-1 0,-2 1 0,-4 1 0,1 2 0,-2-2 0,0 1 0,0 0 0,6-4 0,-1 0 0,-1 0 0,-1 1 0,-5 2 0,0 1 0,-2 1 0,-2 0 0,0-1 0,-2 1 0,-2 1 0,0 1 0,-5 2 0,-4 1 0,-30 19 0,-12 8 0,-3 3 0,-4 2 0,1 0 0,-3 1 0,0 1 0,3 0 0,0 0 0,2-1 0,3-2 0,2 0 0,1-1 0,-6 6 0,3-1 0,6-5 0,4-1 0,-7 12 0,11-9 0,2-3 0,-1 1 0,-8 4 0,-5 3 0,-1-1 0,3-6 0,9-9 0,7-3 0,4-1 0,-1 4 0,-6 10 0,-1 4 0,3 1 0,4-2 0,5-6 0,2-5 0,3-2 0,4-3 0,3 0 0,7-1 0,12-2 0,-8-2 0,2 0 0,5-1 0,1 0 0,4 0 0,0 0 0,2 0 0,0 0 0,2 0 0,0 0 0,0 0 0,1 0 0,1 0 0,-1 0 0,-1 0 0,0 0 0,0-1 0,1-1 0,-1-2 0,1-3 0,-1-2 0,0-4 0,1-2 0,-2-3 0,-1-3 0,0-1 0,-2-2 0,0-1 0,0-2 0,-1 1 0,1-2 0,0 1 0,0 1 0,1 1 0,-1 2 0,-1 2 0,-4 4 0,-2 2 0,-5 3 0,-2 2 0,8-7 0,-6-2 0,4-11 0,-8 8 0,1-2 0,2-5 0,2-1 0,2-1 0,0 0 0,1 1 0,-1 2 0,-4 4 0,0 4 0,11-9 0,-12 14 0,-12 9 0,-26 10 0,-15 8 0,7 2 0,-3 3 0,-2 2 0,-3 0 0,-2 1 0,-2 2 0,1 0 0,8-1 0,-1 0 0,1 1 0,0 0 0,0 0 0,-5 4 0,1 0 0,0 0 0,2-2 0,5-2 0,1-1 0,0-1 0,1 0 0,-2 2 0,0 0 0,2-2 0,-6 6 0,3-1 0,4-3 0,0-2 0,4-1 0,2-2 0,-12 12 0,11-11 0,25-22 0,12-13 0,9-6 0,2-2 0,3-4 0,3-1 0,-9 8 0,1-1 0,2-1 0,0-1 0,0 1 0,3-3 0,1 0 0,0-1 0,0 0 0,0 0 0,0 1 0,-1-1 0,0 1 0,1-1 0,-2 2 0,-2 1 0,0 1 0,-1 0 0,0 2 0,-1-1 0,1-1 0,-1 1 0,-1 2 0,-1 0 0,0 0 0,-2 2 0,-2 2 0,0 2 0,-5 3 0,-2 1 0,-20 9 0,-23 8 0,2 4 0,-3 2 0,4 0 0,0 1 0,-1 1 0,-2 2 0,0 1 0,1-1 0,-10 7 0,1-1 0,11-7 0,4-8 0,2-28 0,26-16 0,12-9 0,-5 14 0,2-1 0,2-2 0,2 0 0,-2 3 0,2-2 0,1 1 0,0 0 0,1 0 0,0 2 0,2 0 0,0 0 0,-1 1 0,1 2 0,0-2 0,1 2 0,-2 1 0,0 2 0,0 1 0,-2 1 0,-1 4 0,9-8 0,-27 31 0,-12 10 0,-7 7 0,-6 6 0,-4 2 0,7-7 0,-2 1 0,1-1 0,-9 9 0,1-1 0,7-8 0,4-3 0,4-3 0,37-32 0,4-4 0,4-4 0,-4 4 0,1-1 0,0 1 0,-2 0 0,2 1 0,-3 2 0,5-3 0,-3 4 0,1 3 0,-34 31 0,-7 3 0,-6 2 0,-6 5 0,-2 0 0,0 1 0,1 0 0,6-7 0,3-3 0,-2 6 0,11-10 0,3-2 0,-8 9 0,0-4 0,-2 3 0,-6 6 0,-2 2 0,-4 2 0,-1 1 0,8-10 0,0-1 0,-1 1 0,1-2 0,-2 0 0,1 0 0,-1 1 0,-1 0 0,-1 0 0,-2 0 0,-1 1 0,-1 0 0,0 1 0,0-1 0,0 1 0,-2 1 0,0 0 0,1 0 0,1-2 0,2-1 0,0 0 0,-6 7 0,2-2 0,8-7 0,3-1 0,-2 2 0,17-8 0,17-7 0,16-9 0,-8-2 0,2-1 0,3-1 0,-2-1 0,0-1 0,-1 0 0,16-6 0,-8 5 0,-7 5 0,-6 3 0,-6 2 0,6 1 0,11 0 0,-6-2 0,3-1 0,4-2 0,1-2 0,0 0 0,-1-1 0,-3 0 0,-2 0 0,8-2 0,-20 7 0,-40 17 0,5-2 0,-4 3 0,-2 2 0,1-1 0,-3 1 0,0 1 0,-1 0 0,3-1 0,-1 1 0,-1 0 0,1 1 0,0-1 0,-7 3 0,0 1 0,1-1 0,1 0 0,5-3 0,0-1 0,1 0 0,1-1 0,-2 2 0,1-1 0,3-1 0,-1 1 0,4-2 0,-4 3 0,15-10 0,9-6 0,22-8 0,14-5 0,-6 1 0,4-2 0,-1 1 0,4 0 0,-2-1 0,5-2 0,-3 1 0,-9 4 0,-3 0 0,4-1 0,-16 6 0,-6 2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57"/>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1489 1176 16383,'-38'0'0,"16"0"0,0 0 0,-4 0 0,1 0 0,-1 0 0,2 0 0,1 0 0,2 0 0,-8 3 0,15 5 0,8 7 0,6 8 0,0 4 0,0 1 0,2-6 0,-1-8 0,2-6 0,-1-3 0,-2 9 0,-5 9 0,-5 14 0,-5 3 0,-1-3 0,5-8 0,1-3 0,-5 10 0,5-12 0,-1 2 0,-6 6 0,-3 1 0,3-9 0,-1 0 0,-2-1 0,-2-1 0,-3-1 0,0-1 0,-3-2 0,0-2 0,-1-1 0,1-2 0,-2-1 0,1-1 0,-11 2 0,1 0 0,6-2 0,1 0 0,7-1 0,2 1 0,-4 16 0,13 7 0,14-11 0,3 1 0,5 3 0,2-1 0,2-1 0,1-1 0,2-4 0,0-1 0,7 5 0,-10-10 0,-15-3 0,-28 3 0,2-3 0,-3 1 0,5-1 0,-1 0 0,-1 1 0,-2 2 0,0 2 0,2 1 0,2 1 0,1 2 0,3 1 0,-7 8 0,5 3 0,5 1 0,3 1 0,6 0 0,3 1 0,3-1 0,2 0 0,0-2 0,1-1 0,1-5 0,1-1 0,-3 10 0,-2-12 0,-5-7 0,-1-2 0,0 12 0,6-4 0,2 3 0,0 9 0,1 4 0,1-8 0,1 2 0,0-1 0,1 2 0,1 0 0,0 0 0,0-2 0,2 0 0,0-2 0,4 9 0,1-2 0,1-8 0,0-3 0,8 7 0,-6-9 0,-6 11 0,-2-6 0,1 3 0,4 10 0,3 2 0,-2-13 0,3 0 0,0-2 0,6 8 0,2-4 0,-6-12 0,-1-3 0,-4-2 0,-15-9 0,-4 11 0,1 20 0,6-14 0,0 2 0,2 2 0,2 0 0,0-4 0,3-2 0,4 7 0,0-12 0,-2-7 0,-3-1 0,3 14 0,6 13 0,-2-12 0,0 1 0,1-1 0,1-1 0,11 11 0,-5-12 0,-7-6 0,-5 1 0,-5 17 0,-1-4 0,1 4 0,1-3 0,1 3 0,-1 0 0,3 6 0,-1 2 0,3 1 0,-1-10 0,1 1 0,2 0 0,0-1 0,1 0 0,2 1 0,0-3 0,2 1 0,4 4 0,3-1 0,-1-3 0,-2-6 0,0-1 0,-1-1 0,2 3 0,-1 0 0,-2-3 0,-2 1 0,2 1 0,0 1 0,3 1 0,3 0 0,1-3 0,0-2 0,-3-5 0,-1-1 0,-1-2 0,0-2 0,0 1 0,1-1 0,-1 0 0,0 1 0,2 0 0,-1 1 0,2 0 0,-1 0 0,-1 0 0,-1-1 0,1 1 0,-2 0 0,1 1 0,0 0 0,1 3 0,1 0 0,2 1 0,1 1 0,0 0 0,-1-1 0,0-1 0,-2 0 0,-3-3 0,-1 0 0,11 9 0,0-1 0,5 4 0,-13-12 0,0 0 0,-1 1 0,0-1 0,14 11 0,-8-6 0,-6-5 0,-1 2 0,0-3 0,1 2 0,1-2 0,1 0 0,3 0 0,-1-1 0,2 1 0,2 1 0,0 1 0,3-1 0,-2-1 0,-2-3 0,-3-2 0,0-3 0,0-1 0,2 1 0,6 1 0,0 2 0,5-2 0,-1 1 0,-3-2 0,1-1 0,-4 0 0,-2 0 0,-3 0 0,-3-1 0,0 0 0,6 1 0,7 1 0,1 0 0,-1 1 0,-6-2 0,-7 0 0,-4-1 0,-1-2 0,2 0 0,7-1 0,9-1 0,6 0 0,-17 0 0,1 0 0,1 0 0,0 0 0,-2 0 0,0 0 0,18 0 0,-9 0 0,-6 0 0,0 0 0,2-1 0,2-2 0,0-2 0,2-4 0,-1-1 0,0 1 0,-1 0 0,-4 3 0,-2 1 0,-1-2 0,1 2 0,5-2 0,5 0 0,5-1 0,-18 2 0,1-1 0,0-1 0,0 1 0,2-1 0,-1-1 0,2 1 0,1-2 0,-3 2 0,1-1 0,0-2 0,0 1 0,0-2 0,2 0 0,0-1 0,0 0 0,3 0 0,0 0 0,1 0 0,0 0 0,-1 0 0,-2-1 0,1 1 0,-1-1 0,-2 0 0,1-1 0,1 0 0,0-1 0,2 0 0,1 0 0,0-2 0,0 1 0,1-1 0,0 0 0,2 0 0,1 0 0,0-1 0,0 0 0,0 1 0,0 1 0,-2 1 0,0 1 0,-5 2 0,-1 0 0,-4 4 0,0 1 0,15-6 0,-9 3 0,-5 3 0,-3 0 0,-1 1 0,-1 2 0,0 1 0,0 0 0,0 2 0,-1 0 0,-1-1 0,1 0 0,3 1 0,1 0 0,-11 2 0,-40 6 0,0 2 0,3-2 0,0-1 0,-6 5 0,-2-7 0,-7-1 0,15-2 0,0 0 0,-6 0 0,-2 0 0,-7 0 0,-2 0 0,11 1 0,0 0 0,-2 2 0,-3 1 0,0 1 0,0 1 0,2 1 0,0 1 0,1 1 0,5 0 0,1 1 0,2 0 0,-4 4 0,2-1 0,-4 5 0,10-5 0,-11 9 0,7-4 0,-3 1 0,4-2 0,0 1 0,0 0 0,-2 2 0,-1 0 0,3 0 0,-8 5 0,3-2 0,9-5 0,4-1 0,-1 3 0,17-11 0,19 1 0,2-4 0,4 1 0,7 1 0,2 1 0,3 1 0,1-1 0,1 0 0,-1 0 0,-1-2 0,1 0 0,3-2 0,1 1 0,-10-1 0,-1 0 0,1 0 0,0 0 0,1 0 0,-1 0 0,13 2 0,-1-2 0,-1 0 0,-1-2 0,0-2 0,-1-2 0,3-6 0,0-4 0,-12 1 0,0-2 0,0-1 0,2-3 0,-1-2 0,0-3 0,1-1 0,0-1 0,-1-1 0,0 0 0,0 1 0,0 0 0,-1 0 0,0 0 0,0 1 0,-2 3 0,-1 1 0,1 0 0,8-5 0,0 1 0,-4 4 0,0 1 0,-4 1 0,1-1 0,-2 0 0,0-1 0,0 1 0,0-1 0,-2-1 0,0-1 0,-1 1 0,0 0 0,-1-2 0,1 0 0,0-3 0,0-1 0,2-4 0,1-2 0,-7 7 0,-1-1 0,0-2 0,1 0 0,-1-3 0,-1 1 0,1-1 0,-1-1 0,-1 1 0,-1 1 0,-1 1 0,0 0 0,5-10 0,-1 1 0,-2 6 0,-1 1 0,0 1 0,-1 1 0,0 0 0,1 2 0,1-1 0,0 0 0,0 0 0,0 0 0,0 3 0,-1 1 0,-1 0 0,-1 1 0,-2 1 0,-1 0 0,0-1 0,-1-2 0,1-1 0,-1-1 0,1-1 0,0 0 0,-2-1 0,0-1 0,0 1 0,0-1 0,0-1 0,-1-1 0,-1 0 0,0-1 0,0 2 0,-2 1 0,0 4 0,-1 1 0,-1-16 0,-1 6 0,-2-1 0,2-2 0,0 2 0,2-3 0,4-4 0,-4 17 0,1-1 0,1-6 0,2-2 0,-1-4 0,0-2 0,1-1 0,0-1 0,-1 0 0,0 0 0,-1 4 0,-1 1 0,1 2 0,-1 1 0,0 2 0,-1 1 0,-2 4 0,0 0 0,0 4 0,-2 0 0,0-10 0,0 7 0,0 5 0,-1 0 0,-4-2 0,-7-3 0,-4-10 0,5 12 0,1-2 0,-2-5 0,1-2 0,0-5 0,0-1 0,-1-2 0,0 1 0,1-1 0,-1-1 0,3 15 0,-1-2 0,0 1 0,0-4 0,-2-1 0,0 1 0,-1-4 0,0 1 0,-2-1 0,1-1 0,-2 0 0,0 0 0,1 2 0,-1 0 0,0 1 0,1 3 0,-1 2 0,1 1 0,-4-5 0,1 3 0,4 6 0,0 2 0,1 2 0,-2 1 0,0 0 0,0 1 0,-3-2 0,-1-1 0,-1 1 0,-1 0 0,-5-3 0,0 0 0,-2-1 0,-1 0 0,-2 0 0,0 0 0,2 0 0,0 1 0,5 3 0,1 1 0,-1-1 0,0-2 0,1-3 0,1 0 0,-1-2 0,1-1 0,2-1 0,1 1 0,2 1 0,0 1 0,3 2 0,0 0 0,1 3 0,0-1 0,0 2 0,-1 0 0,1 0 0,1 1 0,-2 1 0,1 0 0,0 0 0,0 1 0,-1 0 0,-1 1 0,-3-1 0,-1 0 0,-2 1 0,-2 1 0,-2-2 0,0 2 0,-1-1 0,1 2 0,0 0 0,0 1 0,0 1 0,1 0 0,0 1 0,0 1 0,2 0 0,-1-1 0,-15-9 0,6 3 0,3 2 0,-1 4 0,-2 1 0,-7 2 0,17 3 0,-1 0 0,-1 0 0,0 0 0,1 0 0,2 0 0,-17-6 0,6 2 0,-1-2 0,-7-3 0,16 6 0,0 0 0,0-1 0,-1 1 0,2 1 0,1 0 0,-14-3 0,6 1 0,-4 3 0,-8-1 0,16 3 0,0 0 0,-5 0 0,-1 0 0,-2-1 0,0-1 0,0 2 0,0 0 0,1 1 0,1 0 0,3 1 0,0-1 0,2 1 0,1-1 0,0 0 0,1-1 0,2-1 0,-1 1 0,0 0 0,-1 0 0,0 1 0,0-1 0,-2 1 0,0 1 0,-3 1 0,0 0 0,0-2 0,0 1 0,0 1 0,0-1 0,3 0 0,0-1 0,4 0 0,1-1 0,-16-2 0,6-1 0,3-1 0,4 1 0,12 0 0,12 0 0,14 2 0,8-2 0,8-3 0,-6 4 0,3 0 0,3 0 0,1 0 0,3 1 0,-1 2 0,1 0 0,-2 1 0,-3 2 0,0 0 0,4 2 0,1 1 0,5 4 0,2 3 0,-11-2 0,1 2 0,0 0 0,1 1 0,1 0 0,0 1 0,1-1 0,1 2 0,0-2 0,1-1 0,1 0 0,-1 0 0,4 0 0,-1 0 0,1-1 0,0 0 0,1 0 0,-1-1 0,-2 0 0,0-2 0,-2 0 0,-3-1 0,-2 0 0,-1 0 0,6 0 0,-1 1 0,-3 0 0,0 2 0,3 3 0,2 2 0,-8-1 0,1 0 0,-1 0 0,0-1 0,-1 1 0,-1 0 0,5 5 0,-1-1 0,-3 0 0,-1 1 0,-3 1 0,0-1 0,2 3 0,-1 1 0,2-1 0,-1-1 0,-6-1 0,0-1 0,-3-1 0,0 0 0,-1 1 0,0-1 0,10 14 0,3-1 0,-10-13 0,2-1 0,5 3 0,1 0 0,5 2 0,0 1 0,1-1 0,1-1 0,-2-1 0,1 1 0,2-2 0,2 0 0,-8-5 0,0-2 0,2 2 0,3 0 0,1 2 0,1-1 0,1 0 0,0-1 0,-1 0 0,-3 0 0,-1-1 0,-2 0 0,5 3 0,-4-1 0,9 5 0,-13-1 0,1 2 0,6 6 0,-14-10 0,0 0 0,-2 1 0,0-2 0,12 10 0,-7-9 0,-6-5 0,-3-4 0,-6 0 0,-35-2 0,4-2 0,-4-1 0,0-3 0,-2 0 0,-1-2 0,0-2 0,0-1 0,0 0 0,2-3 0,1 0 0,2-3 0,-11-8 0,1-3 0,13 7 0,0-1 0,-1-1 0,0-2 0,0-2 0,-1 0 0,-1-4 0,-1 0 0,2-1 0,1 0 0,1 0 0,1-1 0,3 2 0,1 0 0,0-1 0,2 3 0,1 0 0,-1-1 0,1 2 0,-1 0 0,0-1 0,-1-1 0,-1-1 0,-1 1 0,0 0 0,-1 0 0,2 0 0,-8-10 0,2 1 0,5 5 0,1 2 0,4 4 0,0 1 0,-1 1 0,0 2 0,-7-4 0,-1 1 0,-6-2 0,-3-1 0,-2 1 0,-1-1 0,1 3 0,0 0 0,3 4 0,0 2 0,1 4 0,0 1 0,-3 2 0,-1 1 0,-7 0 0,-2 1 0,11 2 0,-2 1 0,0-1 0,-3 0 0,-1 0 0,-1-1 0,1 0 0,0-1 0,1 1 0,1 0 0,1 0 0,1-1 0,3 0 0,0 0 0,0 0 0,-9-4 0,0 1 0,3 0 0,0 1 0,2 1 0,-1 0 0,4 2 0,0 1 0,3 2 0,0 1 0,1 1 0,0 1 0,-4 0 0,-2 2 0,6-1 0,-3 0 0,0 0 0,-5 0 0,-2 0 0,-1 0 0,-2 0 0,-1 0 0,1 0 0,2 0 0,1 0 0,1 0 0,-8 0 0,4 0 0,11 0 0,4 0 0,-10 0 0,6 0 0,-2 0 0,-7 0 0,16 1 0,-1 1 0,-1 2 0,0 1 0,-1 0 0,0 2 0,0 1 0,1 1 0,0 0 0,0-1 0,-1 0 0,0 0 0,-1 1 0,0-1 0,0-1 0,0-1 0,3 0 0,0-1 0,-17 3 0,2 2 0,-2 3 0,17-4 0,-2 0 0,-1 2 0,-1-1 0,2 0 0,0-1 0,4 0 0,1-1 0,-7 4 0,10-2 0,-1 1 0,-6 3 0,-8 6 0,13-9 0,0 0 0,-1 0 0,0 1 0,2 0 0,-1-2 0,-13 11 0,4-3 0,0-2 0,-6 3 0,12-7 0,-1 2 0,-4 2 0,0 2 0,-3 2 0,1 1 0,2-1 0,1 0 0,4-2 0,1-1 0,-8 10 0,11-7 0,6-6 0,0 0 0,-7 7 0,5-6 0,-1 2 0,-4 4 0,-1 2 0,-2 1 0,0 0 0,2-2 0,1 1 0,2-4 0,1 0 0,1-3 0,2 0 0,-1 1 0,0 0 0,-4 4 0,0 1 0,-4 4 0,0 2 0,3-5 0,0 1 0,-2-1 0,-1 2 0,0 1 0,-1-1 0,1 0 0,0 0 0,1-2 0,-8 9 0,1-2 0,7-7 0,3-3 0,-6 8 0,9-12 0,7-5 0,0 1 0,-3 1 0,-4 6 0,0 2 0,0 0 0,-1 2 0,0 5 0,-5 8 0,8-10 0,0 0 0,-3 5 0,0 1 0,-1 1 0,0-1 0,1-3 0,2-2 0,3-5 0,1-4 0,-1 5 0,8-15 0,19-30 0,3-4 0,5-2 0,5-2 0,-7 10 0,2-1 0,1 0 0,7-5 0,3-1 0,1-1 0,-4 2 0,2 0 0,1-1 0,0-1 0,-5 4 0,0-1 0,1 0 0,0 0 0,-1 0 0,1 0 0,-1 0 0,0 0 0,0 0 0,-1 0 0,5-4 0,0-1 0,-1 1 0,-1 1 0,-5 5 0,0 0 0,-2 1 0,0 1 0,3-2 0,-1 1 0,-3 1 0,7-6 0,-4 3 0,-5 5 0,-2 2 0,11-12 0,-3 2 0,3 3 0,-3 3 0,-3 5 0,-3 4 0,-1-1 0,2 1 0,-1 0 0,-1 2 0,-2 0 0,4-1 0,4 0 0,4-3 0,8-1 0,-11 3 0,3-2 0,7-4 0,3-1 0,-8 2 0,2 1 0,0-1 0,2-1 0,0-1 0,0 0 0,-4 2 0,0 1 0,0 0 0,-5 2 0,0 1 0,-2 1 0,4-1 0,-1 1 0,-2 4 0,-2 1 0,1 2 0,0 0 0,2 0 0,1 0 0,0 0 0,0 0 0,-3 0 0,-1 0 0,14-5 0,-6 2 0,-2-2 0,9-5 0,-15 3 0,2 0 0,3-4 0,1-1 0,1-1 0,-2-1 0,-1 0 0,0-1 0,0 0 0,1-1 0,2-3 0,1-1 0,-6 6 0,0-1 0,1 1 0,3-1 0,0 0 0,-1 0 0,-2 1 0,-1 0 0,-2 0 0,7-3 0,-4 1 0,4-7 0,-27 11 0,-29 11 0,-6 5 0,-5 1 0,0 0 0,-3 1 0,-1 1 0,4 0 0,-2 1 0,-1 2 0,1 0 0,-3 2 0,-2 2 0,2 1 0,-1 2 0,8-2 0,1 2 0,-1 0 0,1 1 0,0 2 0,-1 1 0,1 1 0,0 1 0,0 1 0,1 0 0,1 1 0,0 0 0,1 0 0,0 0 0,0 1 0,0 0 0,0 0 0,1 1 0,-1-1 0,1 1 0,1 0 0,-1 1 0,1-1 0,0 1 0,1-2 0,-6 6 0,2-2 0,-1 0 0,1 0 0,1-1 0,0-1 0,0 0 0,0 0 0,-5 4 0,0-1 0,1-1 0,5-4 0,0 0 0,1-1 0,0 0 0,0-2 0,0 2 0,0 0 0,-1 0 0,0 1 0,-1 0 0,-1 1 0,1 0 0,-3 1 0,1 1 0,-1-1 0,2 0 0,1 0 0,0-1 0,4-3 0,0-1 0,2 0 0,-5 4 0,2-1 0,6-2 0,2-1 0,-2 2 0,-1 1 0,-3 6 0,-1 1 0,5-4 0,-1 0 0,0 2 0,-2 2 0,-1 1 0,1 0 0,1 0 0,0 1 0,1-1 0,1-2 0,1 0 0,1-1 0,-6 9 0,3-2 0,4-7 0,2-1 0,-7 11 0,6-9 0,5-6 0,1-3 0,-3 1 0,-4 5 0,-4 7 0,-3 3 0,12-16 0,0 0 0,-9 14 0,5-7 0,7-3 0,3-8 0,1 0 0,0 1 0,-2 10 0,-6 14 0,4-10 0,-1 2 0,-3 9 0,-1 1 0,3-7 0,-2 0 0,0 0 0,-1 5 0,-1 0 0,-1 1 0,3-9 0,-1 1 0,0 0 0,0 0 0,0 0 0,-1 0 0,1-1 0,0 0 0,-4 7 0,1-1 0,1-1 0,1-5 0,1-2 0,1-1 0,0 4 0,1-4 0,-4 9 0,9-13 0,4-6 0,2 1 0,2-2 0,1-7 0,27-28 0,-5-2 0,-2 1 0,0 1 0,3 0 0,-7 9 0,-7 11 0,-3 11 0,0 6 0,0 5 0,0-1 0,-3-4 0,0-3 0,-1 0 0,1 0 0,1 6 0,0 9 0,1 9 0,-3-17 0,-1 2 0,1 2 0,-1 1 0,1 3 0,0 1 0,-1 2 0,0 0 0,1 0 0,0 0 0,-1-1 0,0-1 0,-1-2 0,1 0 0,0-4 0,0-1 0,0-1 0,0-1 0,2-1 0,0-1 0,6 20 0,0-1 0,0 1 0,1-1 0,0-2 0,2-2 0,1-4 0,3-3 0,1 4 0,2 2 0,-10-15 0,0 1 0,-1-1 0,0 1 0,7 16 0,-3-4 0,0-5 0,1 7 0,-5-15 0,-1 1 0,1 1 0,0-1 0,7 18 0,-2-9 0,-1-6 0,1 3 0,3 5 0,-7-11 0,0 1 0,3 3 0,-2 1 0,2 1 0,-1-1 0,0 0 0,-1 0 0,0-1 0,1 0 0,1 4 0,1-1 0,3 5 0,2 2 0,-5-8 0,2 1 0,0 1 0,2 4 0,1 1 0,0-1 0,1 3 0,1 0 0,1 0 0,1 1 0,0-1 0,1 0 0,-2-4 0,0 0 0,0-2 0,-2-4 0,-1-2 0,0-1 0,4 3 0,-1-3 0,7 8 0,-7-9 0,-4-3 0,-1 2 0,2 3 0,-3 0 0,1 0 0,-2-4 0,2-2 0,1 1 0,-1-2 0,0-4 0,5-7 0,4-1 0,2 5 0,4-1 0,-1-1 0,3 0 0,2 1 0,-3-1 0,0 1 0,2 0 0,0 0 0,0 0 0,2 1 0,0 0 0,-2-2 0,7 3 0,-1-2 0,-2 1 0,-7-3 0,-1 0 0,-4-1 0,14 6 0,-11-3 0,0 1 0,2 2 0,-2-1 0,-1-4 0,0 0 0,3 1 0,0 1 0,4 1 0,2 0 0,-1 1 0,-1 0 0,-2 0 0,-1 0 0,-3 3 0,-1 0 0,-5 0 0,3 0 0,8-1 0,-13-5 0,1 0 0,4 1 0,0 0 0,0-1 0,0 0 0,-2 0 0,0 0 0,-3-2 0,1 0 0,0 0 0,1-1 0,1 0 0,1 1 0,0 0 0,0-1 0,-2 1 0,0-2 0,15 4 0,-2-2 0,3-3 0,-16-2 0,1 0 0,3 0 0,0-1 0,1 0 0,0 0 0,-2 1 0,0 0 0,-2 0 0,0 0 0,0 1 0,0-1 0,1 0 0,-1 0 0,1 0 0,-2-2 0,0 2 0,0-2 0,1 0 0,0-1 0,1-2 0,-1-3 0,2-1 0,0-2 0,-3-1 0,-2-1 0,12-11 0,-9 4 0,-4 1 0,5-1 0,7-5 0,-14 11 0,1-1 0,2-1 0,0 1 0,-1 1 0,1 0 0,-3 1 0,0 0 0,14-8 0,-7 3 0,-2 0 0,-3 1 0,1-1 0,1-5 0,1 0 0,4-3 0,2 2 0,-3 4 0,-4 1 0,-1-1 0,11-10 0,-10 6 0,2-2 0,-2 4 0,1-2 0,0 0 0,5-5 0,1-1 0,1-2 0,-7 7 0,0-1 0,0 0 0,1 0 0,-1 0 0,1 1 0,0 0 0,-1-1 0,-1 2 0,1-1 0,0 1 0,-2-1 0,6-3 0,0-1 0,-1 2 0,-2 2 0,0 2 0,-1 0 0,0 1 0,-1-1 0,0 1 0,9-7 0,-1 2 0,1 0 0,0 0 0,-4 3 0,-2 0 0,-4 6 0,-2 2 0,13-10 0,-8 4 0,3 0 0,5-6 0,-17 12 0,0-1 0,1-4 0,-1-1 0,1-3 0,-2-2 0,2-5 0,0-3 0,-1-3 0,0-1 0,-1 4 0,-1-1 0,-2 5 0,0 1 0,7-9 0,-6 15 0,-2 4 0,-1 4 0,-1 0 0,-1-2 0,-4 9 0,-2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58"/>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2936 0 16383,'-20'4'0,"-1"-2"0,2 0 0,-6-2 0,-5 0 0,-2 2 0,3 1 0,8 2 0,7-1 0,5-2 0,-1 3 0,-7 0 0,-7 5 0,-5 2 0,-1 1 0,3-2 0,2 0 0,-3 1 0,-9 4 0,15-6 0,-1 1 0,-1 1 0,0 0 0,1 0 0,1-1 0,-12 7 0,12-7 0,8-4 0,5-3 0,-3 3 0,-7 4 0,-6 4 0,-6 3 0,-1 4 0,3 1 0,0 1 0,1 2 0,-1 1 0,0 3 0,4-1 0,3-2 0,5-5 0,5-5 0,1-2 0,1 1 0,-2 2 0,-2 1 0,0-1 0,-2 0 0,2 0 0,1-1 0,1-3 0,3-3 0,3-3 0,1 1 0,-3 2 0,-1 4 0,0-1 0,-5-3 0,-9 1 0,-2 3 0,-5 4 0,1-2 0,-2 1 0,-1 2 0,1-2 0,-1 1 0,-1 1 0,-1 0 0,4-2 0,-2 0 0,0 1 0,0-1 0,0-1 0,-4 4 0,0-2 0,0 1 0,2-1 0,3-2 0,1 0 0,0-1 0,4 0 0,-12 7 0,7-1 0,2 3 0,20-12 0,8-5 0,-1 5 0,-8 7 0,-5 6 0,-2 3 0,-2-2 0,2-1 0,-10 7 0,10-14 0,-1 0 0,-1 3 0,-1-1 0,1 0 0,1 0 0,-10 12 0,12-6 0,6-5 0,2-3 0,1-1 0,-2 0 0,0 3 0,-3 1 0,-2 5 0,4-9 0,0 2 0,-7 7 0,0 3 0,1-5 0,1 2 0,-2 1 0,-2 5 0,0 0 0,0 1 0,-2 2 0,-1 0 0,2 1 0,1-2 0,0 0 0,1 0 0,2-5 0,2 0 0,0-1 0,-2 7 0,2-1 0,6-9 0,2-1 0,-1 9 0,6-10 0,1-11 0,0-4 0,-1-5 0,-4 5 0,-5 6 0,-7 14 0,6-7 0,0 2 0,-4 9 0,0 4 0,3-8 0,1 2 0,0 1 0,-2 4 0,1 2 0,0 0 0,1 0 0,1 0 0,0 1 0,2-4 0,1 0 0,0-2 0,0 9 0,2-3 0,3-9 0,0-3 0,1 11 0,1-8 0,0 1 0,4 8 0,1-14 0,1 1 0,2 2 0,0 0 0,3 4 0,1 0 0,1 4 0,1 0 0,3 3 0,0-1 0,2 1 0,0 0 0,0-5 0,-1-1 0,-2-6 0,-1-2 0,-2-5 0,-1-1 0,10 10 0,-4 0 0,-1 9 0,-8-16 0,0 1 0,1 5 0,-1 0 0,1-1 0,0 0 0,-1-3 0,-2-1 0,4 14 0,-5-12 0,-3-4 0,1-5 0,3 0 0,3 3 0,0 3 0,0 0 0,-3 1 0,0 5 0,3-4 0,3 3 0,5 8 0,2 2 0,-3-10 0,0 1 0,1 0 0,1 1 0,-1 0 0,1-1 0,4 8 0,0-2 0,-2-1 0,-1-2 0,0-3 0,-1-1 0,0-1 0,-1-2 0,-1-1 0,0-1 0,-2-3 0,1 0 0,12 13 0,-1-4 0,-1-1 0,0 0 0,-1 4 0,1 1 0,-11-15 0,0-1 0,0 1 0,1-1 0,16 12 0,-5-4 0,-1-3 0,1-2 0,4 3 0,-12-10 0,1 2 0,4 1 0,1 1 0,1 2 0,1 0 0,0-1 0,-1 0 0,-2 0 0,-1-1 0,-1-1 0,-1-1 0,-1 0 0,1-1 0,0 1 0,1 0 0,1-1 0,0 0 0,-2-1 0,1 0 0,-1-1 0,-1 1 0,18 8 0,0-3 0,-19-8 0,2-1 0,-1 1 0,0-1 0,18 9 0,-6-3 0,-6-1 0,-2-3 0,0 2 0,3 0 0,2 3 0,-3 0 0,-4-4 0,-4-1 0,-5-3 0,3 0 0,5 3 0,9 2 0,8-1 0,0-2 0,-1-3 0,-1-1 0,-1 2 0,2-2 0,-1 2 0,2 0 0,-3 1 0,2 1 0,5 0 0,-19-3 0,1-2 0,3 2 0,0-2 0,0 0 0,0-1 0,0 0 0,0 0 0,-1-2 0,0 0 0,-1 0 0,1-1 0,-3 0 0,1 0 0,-1 0 0,1 0 0,-1 0 0,-1 0 0,0 0 0,0 0 0,1-2 0,0-1 0,19-5 0,-4-4 0,-6 0 0,-9 2 0,-6 3 0,3 3 0,5 4 0,11 3 0,-14-1 0,0 1 0,2 1 0,-1 0 0,1-1 0,0 0 0,3 1 0,0-1 0,-1 0 0,0-1 0,-2-1 0,-1 1 0,18 0 0,-9-2 0,3 0 0,3 0 0,2 0 0,-2 2 0,-6 1 0,-6-1 0,-6 0 0,2-2 0,5 0 0,7 0 0,5-3 0,1-6 0,1-6 0,-21 5 0,1-1 0,0-2 0,1 0 0,1-1 0,1-1 0,0 1 0,-1-1 0,1 2 0,-1 0 0,-2 2 0,-1 0 0,17-12 0,-18 12 0,0-1 0,2-1 0,-1 0 0,2-1 0,0 0 0,0 0 0,0-1 0,0-2 0,-1 0 0,-2 0 0,0 1 0,-1-1 0,-1 0 0,13-14 0,-4 5 0,-3 0 0,0 3 0,2 0 0,4 0 0,-12 9 0,2 1 0,2-2 0,1-1 0,3-1 0,0 0 0,-1 1 0,0 1 0,-2 2 0,-1 0 0,12-10 0,-7 4 0,1 0 0,3-6 0,-12 10 0,1-1 0,1-2 0,0-1 0,0 0 0,-1-1 0,-2 2 0,0 1 0,10-13 0,-4 6 0,-6 6 0,-5 5 0,0-6 0,3-15 0,-2 7 0,3-1 0,3-7 0,1-1 0,2 1 0,-1 0 0,-1 6 0,0 2 0,-6 5 0,0 1 0,8-11 0,0 2 0,3-2 0,0-1 0,-1 4 0,-5 6 0,-5 7 0,-3 1 0,1-3 0,3-9 0,2-7 0,-7 14 0,0-1 0,1-2 0,1-1 0,0-1 0,2-1 0,0 1 0,1 0 0,-1 2 0,0 1 0,-1 3 0,0 1 0,8-12 0,-2 6 0,-4 3 0,-4 4 0,-4 1 0,-3 0 0,3-3 0,0-6 0,2-5 0,2-8 0,-5 16 0,0-2 0,0-6 0,0-1 0,1-6 0,0-1 0,-1-4 0,0 0 0,0 4 0,-1 0 0,-2 4 0,0 2 0,-1 4 0,-2 1 0,1 1 0,-2 0 0,1 1 0,0 0 0,0 1 0,0 1 0,0-20 0,0 5 0,0 4 0,3 5 0,2-4 0,1 10 0,0-2 0,3-8 0,-1-2 0,-1 6 0,-1-1 0,-1 0 0,1-2 0,-2 0 0,0 0 0,-1 1 0,0 1 0,-1 1 0,-1-9 0,-1 3 0,0 11 0,0 2 0,0-7 0,-7 0 0,-8-7 0,4 14 0,0-2 0,-1-2 0,0-1 0,2-2 0,2-2 0,1 0 0,0-1 0,0-2 0,0 0 0,0 2 0,-1 1 0,0 6 0,0 2 0,-7-18 0,2 9 0,-2 0 0,2-2 0,-3-4 0,1-1 0,2 5 0,1 7 0,1 5 0,-2 2 0,-1-4 0,-5-5 0,-1-3 0,-2 2 0,0 5 0,6 7 0,1 3 0,1 1 0,-1-7 0,-9-11 0,7 11 0,-2-3 0,-2-3 0,0 0 0,-2-2 0,1 1 0,3 5 0,2 0 0,4 4 0,1 1 0,-6-12 0,2 3 0,-3-2 0,-3 2 0,3 3 0,5 6 0,1 9 0,-6 0 0,-8-2 0,-6-7 0,14 5 0,1 0 0,0-2 0,1 0 0,1-1 0,1 0 0,-14-11 0,5 5 0,2 5 0,3 3 0,-2-2 0,1 0 0,3-1 0,5 3 0,3 4 0,-1 2 0,0 0 0,-1-1 0,-1-5 0,1 0 0,0 1 0,1 1 0,-1 2 0,-1 0 0,0-1 0,-4-2 0,-2-4 0,-5 0 0,-3-4 0,-5-4 0,14 11 0,-1 0 0,-2-2 0,-1 0 0,-2-1 0,-1 0 0,-2 0 0,1 0 0,-1 0 0,1 0 0,2 2 0,0 1 0,4 1 0,0 0 0,-11-8 0,1 1 0,-3 1 0,-4-1 0,15 10 0,1 0 0,-20-7 0,3 2 0,3 4 0,2 0 0,-2-2 0,-2 0 0,-3 1 0,0 1 0,2 2 0,1 2 0,6 0 0,3 2 0,6 2 0,2 1 0,-2-1 0,-4 0 0,-2-2 0,1-2 0,2 0 0,7-1 0,4 2 0,-2-1 0,-4 0 0,-7 1 0,-5-1 0,0 2 0,6 0 0,6 0 0,5 1 0,0-3 0,-5 0 0,-4-3 0,-5 1 0,-1-1 0,0 0 0,2 1 0,1 1 0,0 1 0,-2 0 0,-5 2 0,-8-2 0,18 4 0,-1-1 0,-4 1 0,0 0 0,-2-1 0,1 1 0,1 0 0,0 1 0,2 0 0,1 1 0,-15-1 0,7 2 0,3-2 0,3-1 0,-2 0 0,2 1 0,4 2 0,5-2 0,2-2 0,0 0 0,-3-2 0,-2 1 0,0 1 0,1 2 0,6 0 0,7 1 0,4-2 0,-9 1 0,-6 2 0,-22 6 0,14 0 0,-1 0 0,-9 3 0,-2 0 0,9-1 0,0 0 0,-2-1 0,-4 2 0,0-1 0,0 0 0,2 0 0,0-1 0,2 0 0,-10 1 0,3-1 0,9-2 0,3 0 0,-7 1 0,1-1 0,-3 1 0,-1 1 0,4-1 0,5 1 0,7-2 0,1-1 0,4 1 0,1-1 0,1 3 0,1-1 0,-4 3 0,-4 1 0,-3 1 0,-1 3 0,3-1 0,1-2 0,2 0 0,0-2 0,-3 3 0,-3 2 0,-3 1 0,0-1 0,4-2 0,4-3 0,3-2 0,-1 1 0,-5 1 0,-11 5 0,13-6 0,0 2 0,-1 0 0,0 0 0,-16 10 0,5 0 0,-3-1 0,16-8 0,-1 0 0,-2 0 0,1 1 0,0-1 0,1 1 0,-12 10 0,8-4 0,5-5 0,3 1 0,-5-1 0,-1 4 0,1 2 0,3-1 0,7-2 0,6-5 0,7-6 0,21-8 0,13-14 0,-3 3 0,3-2 0,-7 2 0,0-2 0,2 0 0,5-2 0,1-1 0,1-1 0,-8 5 0,0-1 0,0 1 0,0-1 0,0 1 0,-1 0 0,1 1 0,-1 0 0,7-3 0,0 1 0,-1 1 0,-5 2 0,1 2 0,-2 1 0,10 0 0,-3 2 0,-5 3 0,-1 2 0,-5 1 0,-1 1 0,19 1 0,-5 0 0,-1-3 0,-3-2 0,-1 0 0,-2-2 0,-4 3 0,-6 1 0,-8 1 0,-7 2 0,-32 9 0,5 1 0,-16 9 0,24-5 0,32-5 0,10-4 0,7-1 0,-6-1 0,1 1 0,2-1 0,2 1 0,3 1 0,-2 0 0,-2 0 0,-1 0 0,-1 1 0,7 0 0,-2 0 0,-1-1 0,-2 0 0,-4-1 0,-2 1 0,-3-1 0,-1-1 0,-2 0 0,0 1 0,19 2 0,-19-2 0,0-1 0,3 1 0,0 1 0,0 1 0,0 1 0,1-1 0,-1 1 0,16 4 0,-9-2 0,-9-4 0,-4-3 0,5 0 0,3 0 0,3 0 0,-4 2 0,-9 0 0,-9-1 0,-39-1 0,4-2 0,-3 1 0,-4-1 0,-5 0 0,-1 0 0,7 0 0,-2 0 0,0 0 0,-1 0 0,-4 0 0,0 0 0,0 0 0,0 0 0,-1 0 0,1 0 0,0 0 0,0 0 0,2 0 0,1 0 0,0 0 0,0 0 0,3-1 0,-1 1 0,2 0 0,0 1 0,-6-1 0,0 1 0,2 1 0,4 0 0,1 1 0,0 0 0,-9 4 0,2 2 0,4 2 0,2 2 0,1 1 0,1 2 0,2 1 0,2 1 0,3 0 0,1 0 0,4-2 0,2-1 0,-12 11 0,9-5 0,3-2 0,1-1 0,-1 0 0,-1 3 0,-6 3 0,-5 5 0,11-12 0,0-1 0,-3 2 0,-1 0 0,-2 1 0,0 1 0,-5 2 0,-2 1 0,6-3 0,-1 0 0,-2 1 0,3-1 0,-1 0 0,-1 1 0,-1 1 0,-4 3 0,0 2 0,-1 0 0,-1 1 0,6-5 0,-1 1 0,0 0 0,0 1 0,1 0 0,-2 0 0,0 1 0,1 1 0,-1-1 0,1 0 0,1 0 0,0 0 0,0 0 0,0 0 0,1 0 0,1-1 0,0 0 0,1 1 0,0-1 0,0 0 0,-3 4 0,1 1 0,1 0 0,0-2 0,-2 5 0,0-2 0,3-1 0,-3 5 0,4-2 0,9-11 0,3-3 0,0 4 0,10-9 0,2-4 0,0-1 0,0 2 0,0 3 0,0 3 0,0 3 0,-1 9 0,-1-7 0,-1 2 0,-2 8 0,0 3 0,-2 6 0,0 1 0,-1 0 0,1-1 0,1-3 0,1-1 0,1-4 0,1-1 0,1-3 0,0-1 0,2 0 0,0 0 0,0 1 0,0 1 0,0 4 0,0 2 0,0 6 0,0 2 0,0-12 0,0 1 0,0 0 0,0 0 0,0 0 0,0-1 0,0 11 0,0-3 0,0-7 0,0-4 0,0-6 0,0-1 0,0 12 0,0-5 0,0 0 0,0-2 0,0-3 0,0-7 0,0-3 0,-3 3 0,-2 7 0,-2 4 0,0 1 0,2-8 0,3-12 0,1-30 0,1-15 0,0 1 0,0-6 0,0 7 0,0-5 0,0-1 0,0-1 0,0 5 0,0-1 0,0 0 0,0-2 0,0 0 0,0 1 0,0-1 0,0-1 0,0-1 0,0 1 0,0-1 0,1-1 0,-1 0 0,1-1 0,-1 0 0,1 0 0,0 0 0,1 5 0,-1 0 0,1 0 0,-1 0 0,2 1 0,-1 0 0,1 0 0,0-3 0,1 1 0,0 0 0,0 1 0,0 0 0,2 1 0,-1-1 0,2 1 0,-1 1 0,1 1 0,1 1 0,0-3 0,0 2 0,0 2 0,1 1 0,5-10 0,0 4 0,-5 14 0,1 4 0,2-2 0,-5 8 0,0-4 0,10-16 0,-3 6 0,3-3 0,-1 5 0,1-1 0,1-1 0,1-1 0,1-2 0,0 2 0,-1 1 0,0 0 0,0 2 0,6-10 0,-1 0 0,-8 12 0,0 0 0,1-1 0,2 0 0,1-2 0,0 1 0,3-3 0,1-1 0,1-1 0,-4 7 0,2-1 0,-1 0 0,1 0 0,1 0 0,-1 0 0,2 1 0,0-1 0,1-1 0,1 0 0,0-1 0,1 1 0,0 1 0,1-2 0,0 2 0,0-1 0,0 2 0,1-2 0,0 1 0,-1 1 0,-1 1 0,-1-1 0,1 1 0,-2 1 0,5-4 0,0 2 0,-3 0 0,5-5 0,-2 4 0,-10 9 0,-3 3 0,4-4 0,-10 5 0,-3 0 0,3-9 0,4 4 0,4-2 0,8-7 0,4-3 0,-5 7 0,1-1 0,1-1 0,1 2 0,0-1 0,0 2 0,-4 3 0,-2 1 0,0 2 0,4-1 0,-3 2 0,2 3 0,-19 7 0,-38 16 0,-6 0 0,6-1 0,-2 1 0,1 2 0,0 2 0,-2 1 0,0 3 0,0 2 0,0 1 0,-1 4 0,1 1 0,12-8 0,0 0 0,-1 1 0,0 2 0,-1 0 0,-1 0 0,0 2 0,1 0 0,-1-1 0,0 0 0,1 0 0,1-1 0,-7 8 0,0-2 0,6-4 0,1-1 0,5-6 0,2 1 0,-12 11 0,4-2 0,3-2 0,4-2 0,5-5 0,6-5 0,2-5 0,2-4 0,1-3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59"/>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589 419 16383,'23'0'0,"1"0"0,3 0 0,1 0 0,4 0 0,-1 0 0,-1 0 0,-1 0 0,-3 0 0,-1 0 0,15 0 0,-2 0 0,-2 0 0,2 0 0,-16 0 0,0 0 0,4 0 0,0 0 0,2 0 0,2 0 0,1 0 0,1 0 0,-2 0 0,-1 0 0,-4-1 0,-2-1 0,14-3 0,0-2 0,-16 2 0,2 0 0,2 1 0,1-2 0,0 2 0,-1-2 0,16-5 0,-16 1 0,-10 1 0,-8-1 0,-5 0 0,-2 0 0,0 1 0,-1 1 0,-10 2 0,-23 0 0,7 3 0,-5 1 0,-7-1 0,-3 0 0,-1 0 0,2 1 0,4 1 0,3-1 0,7 0 0,4 1 0,-9-3 0,8-3 0,-4-2 0,-7-3 0,13 5 0,-1 1 0,-2 0 0,0 1 0,1 0 0,0 0 0,-2 2 0,-1 1 0,-3 0 0,-1 1 0,-4 0 0,-2 0 0,-5 1 0,0 0 0,-1 0 0,0 0 0,4 0 0,2 0 0,8 1 0,3 0 0,-8 4 0,20 2 0,11 1 0,3-2 0,8 1 0,1-4 0,13 1 0,10-3 0,-8-1 0,3 0 0,13 0 0,5 0 0,-5-3 0,2 0 0,2-1 0,-8-2 0,2 1 0,0-2 0,1-1 0,-5 1 0,0 0 0,1-2 0,0 1 0,0-2 0,6-1 0,1-2 0,-1 0 0,0 0 0,-4 2 0,0 0 0,-1 0 0,0 1 0,6-2 0,0 1 0,-2 2 0,-9 2 0,-2 2 0,-1 0 0,3 0 0,-3 2 0,6 0 0,-22 3 0,-33 0 0,-16 0 0,2 2 0,-5 1 0,8 0 0,-3 1 0,-2 1 0,0 2 0,2 0 0,-1 3 0,-1 1 0,0 1 0,0 0 0,-3 1 0,0 1 0,0 1 0,0-1 0,0 1 0,0 1 0,0 0 0,0-1 0,0 1 0,1-1 0,3 0 0,0-1 0,0 0 0,1 0 0,3-2 0,-8 3 0,3-2 0,1 0 0,6-2 0,0 0 0,2-1 0,-6 2 0,2-2 0,6-2 0,1 0 0,-17 4 0,9-5 0,5-1 0,8-1 0,4-1 0,-2 1 0,-7 4 0,-8 4 0,-3 4 0,1 0 0,3 0 0,7-5 0,8-2 0,15-3 0,30-4 0,5 0 0,5 0 0,-2-1 0,4 1 0,2 0 0,-6 0 0,2-1 0,1 1 0,-1 0 0,2-1 0,0 1 0,0 0 0,-2-1 0,-3 0 0,0-1 0,-1 1 0,-2-1 0,2 0 0,-3-1 0,-1 1 0,0-1 0,-5 0 0,-2 0 0,-46 0 0,-15 0 0,1 0 0,-4 0 0,6 0 0,-3 0 0,-1 0 0,0 0 0,4 0 0,0 0 0,0 0 0,0 0 0,1 0 0,0 1 0,-1-1 0,2 1 0,-7 1 0,1 0 0,1 0 0,7 1 0,1 0 0,3 0 0,-4 2 0,5 1 0,-3 3 0,18-3 0,12-1 0,14-3 0,-2-2 0,6 0 0,-12 0 0,-4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0"/>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225 232 16383,'39'0'0,"0"0"0,-10 0 0,2 0 0,0 0 0,6 0 0,1 0 0,-1 0 0,2 0 0,-1 0 0,0 0 0,-1 0 0,-2-1 0,-1 0 0,11-1 0,-4 1 0,-12-1 0,-3 1 0,12-2 0,-9 3 0,-5 0 0,2 0 0,0 0 0,-9 2 0,-7 2 0,-6 0 0,4 0 0,18-2 0,3-2 0,6 0 0,-4 0 0,1 1 0,3-2 0,1 0 0,2-1 0,2-1 0,-1-1 0,4 0 0,0-2 0,0-1 0,0 0 0,-4-1 0,1-1 0,-2-1 0,0-1 0,-4 1 0,0-1 0,-2-1 0,-3 0 0,8-6 0,-5-2 0,-10 6 0,-3 0 0,2-4 0,-12 5 0,-6 4 0,-3 2 0,-16 3 0,-6 2 0,-7 2 0,-6-1 0,-6 1 0,-2 0 0,4 1 0,-1 1 0,-3-1 0,1 1 0,6 0 0,-1 0 0,-1 1 0,1 0 0,1 0 0,-5 1 0,0 0 0,2 2 0,2-1 0,0 2 0,2 0 0,3 1 0,-2 0 0,6 1 0,-2 1 0,15-5 0,4-3 0,-1-2 0,-7 0 0,-11 0 0,9 0 0,-2 0 0,-3 0 0,-1 0 0,0 0 0,0 0 0,2 0 0,1 0 0,3 0 0,-2 0 0,-5 0 0,-1 0 0,-6 1 0,-3 0 0,-5 1 0,-1 2 0,13-2 0,0 1 0,0 0 0,-12 2 0,1 1 0,5-2 0,1 1 0,2-2 0,1-1 0,-1 0 0,1-1 0,1-1 0,0 0 0,3 0 0,2 0 0,-6 0 0,18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991 1340 16383,'-21'-24'0,"1"0"0,0-2 0,0 0 0,4-2 0,1 0 0,1 4 0,1 1 0,-7-12 0,3 10 0,-3 0 0,5 8 0,-2-1 0,-6-6 0,-3-2 0,7 5 0,-2-1 0,0 1 0,0-1 0,0 0 0,1 1 0,-6-6 0,1 3 0,7 4 0,1 3 0,-5-3 0,5 3 0,-2-6 0,4 5 0,-1-2 0,-6-10 0,-2-2 0,5 7 0,0 0 0,0-1 0,0 1 0,1-1 0,0 2 0,-5-7 0,3 3 0,5 9 0,3 3 0,-2 0 0,6 7 0,4 3 0,2 1 0,1-3 0,-1-2 0,-5-9 0,-10-15 0,4 10 0,-1-2 0,-2-2 0,-1-2 0,1 3 0,1 0 0,3 6 0,3 2 0,-3-4 0,6 14 0,6 6 0,-2 4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2"/>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1308 84 16383,'-30'0'0,"2"0"0,-6 0 0,-2 0 0,7 0 0,-2 0 0,-1 0 0,0 0 0,-1 0 0,0 0 0,2 0 0,-1 0 0,1 0 0,-11 0 0,2 0 0,6 0 0,3 0 0,6 0 0,1 0 0,-12 0 0,3 0 0,2 0 0,-9 0 0,19 0 0,-2 0 0,-20 0 0,5 0 0,9 0 0,5-2 0,-5-1 0,8-2 0,-3 0 0,-3-2 0,-3-1 0,-1-1 0,1 1 0,1-1 0,2 1 0,5 2 0,1 0 0,-10 1 0,6 3 0,6 2 0,9 0 0,4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3"/>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1102 1 16383,'-21'7'0,"0"-1"0,-2 5 0,0 3 0,-1 1 0,1 1 0,2 2 0,2-2 0,-6 3 0,7-2 0,-3 5 0,4-2 0,-3 2 0,-9 7 0,-2 3 0,9-10 0,-1 1 0,1 0 0,1-2 0,0 0 0,1-2 0,-5 4 0,3-3 0,-3 7 0,12-12 0,5-6 0,-7 2 0,-11 6 0,-8 7 0,16-10 0,1 0 0,-8 11 0,10-4 0,8-5 0,5-1 0,-3 4 0,-5 3 0,-3 2 0,-2-1 0,5-2 0,2-5 0,-1-1 0,-2 2 0,-8 7 0,-8 5 0,-3 2 0,12-12 0,0 0 0,-2 4 0,-1 0 0,0 3 0,-1 1 0,1 1 0,1-1 0,3-3 0,2-3 0,-6 12 0,11-18 0,6-7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0 16383,'0'41'0,"0"-7"0,0-4 0,0-9 0,0 3 0,0 13 0,0 5 0,1-7 0,0 3 0,1 1 0,0-6 0,-1 2 0,2 0 0,-1 0 0,0-1 0,1 0 0,0-1 0,0-1 0,0 3 0,2-1 0,-2-2 0,1 5 0,0-5 0,1 3 0,0-18 0,-1-5 0,5 8 0,7 17 0,-4-11 0,0 1 0,2 3 0,0 0 0,-1-5 0,-2-2 0,5 12 0,-9-20 0,-6-7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5"/>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0 0 16383,'0'0'0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6"/>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0 0 16383,'27'26'0,"0"0"0,-7-5 0,0 1 0,-1 2 0,4 4 0,1 2 0,-1 0 0,-3-1 0,1-2 0,-1 1 0,-1-4 0,1 1 0,-1-2 0,7 7 0,-1-3 0,0 0 0,1-2 0,6 2 0,1 0 0,-3-4 0,1 0 0,-2-5 0,-1-1 0,0-3 0,-1-1 0,-3-3 0,0-2 0,1 1 0,0 1 0,-1 0 0,0 0 0,0 1 0,1-1 0,0-1 0,1 0 0,2 1 0,2-1 0,0 1 0,2-1 0,-4 1 0,0 0 0,-4-1 0,-2 0 0,11 2 0,-16-3 0,-9-5 0,-4 2 0,-4 9 0,0-9 0,0 7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7"/>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1200 16383,'10'-28'0,"4"0"0,17-3 0,-8 11 0,2-2 0,-4 3 0,1-2 0,1-1 0,7-7 0,1-2 0,0-2 0,-5 6 0,0-2 0,0-1 0,0-1 0,-3 4 0,0-1 0,0-1 0,1 0 0,-2 1 0,4-5 0,0 0 0,-2 1 0,0 1 0,3-4 0,-2 2 0,-2 2 0,2-5 0,-3 6 0,3 1 0,-6 7 0,-6 6 0,-1 3 0,4-5 0,9-5 0,-7 8 0,0-1 0,4-3 0,0-1 0,-2 1 0,0 1 0,10-10 0,-11 9 0,-9 10 0,-1 0 0,0-3 0,6-3 0,2-1 0,-1 3 0,-4 5 0,-5 3 0,-4 3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8"/>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9 2074 16383,'-1'-36'0,"-1"-1"0,0 0 0,1 4 0,0-2 0,0 0 0,1-2 0,0 1 0,1-2 0,0-1 0,1 0 0,0 0 0,1 0 0,0-1 0,1 0 0,0 1 0,2-1 0,0 1 0,1 0 0,0-1 0,1 2 0,2 0 0,0 2 0,1 0 0,1 1 0,0 0 0,1 2 0,3-5 0,1 1 0,0 0 0,0 3 0,3-7 0,0 2 0,-1 3 0,3-4 0,-3 7 0,2 0 0,-15 15 0,0-7 0,4 4 0,2-3 0,8-9 0,4-3 0,0 5 0,2-1 0,3 0 0,-5 5 0,2 0 0,0 0 0,1 0 0,0 0 0,1-1 0,0 1 0,-1 1 0,-2 2 0,1 1 0,-2 0 0,0 2 0,0-1 0,-1 1 0,-2 2 0,1 0 0,-4 2 0,0-1 0,-11 10 0,-5 1 0,-2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9"/>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1 16383,'18'20'0,"0"1"0,7 6 0,4 2 0,-6-8 0,3 1 0,0 0 0,4 2 0,2 1 0,0-2 0,0-1 0,1-1 0,0-3 0,-1-2 0,-1-2 0,3-1 0,3-2 0,1-2 0,1-1 0,-1-1 0,1-1 0,-1-1 0,-1 1 0,-1-1 0,1 0 0,-3 1 0,1-1 0,-2 1 0,6 2 0,0-1 0,0 2 0,0-1 0,-1 1 0,-1-1 0,-4-2 0,-2 0 0,-6 0 0,-1-1 0,13 4 0,1 2 0,-13-4 0,0 0 0,4 3 0,0-1 0,2 1 0,-1 0 0,-4-2 0,-1 0 0,10 4 0,-13-7 0,-8-2 0,-3-1 0,-2 3 0,1 1 0,-1 0 0,-2-2 0,-4 0 0,-1 9 0,-1-7 0,-1 6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70"/>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0 16383,'0'30'0,"0"0"0,0 1 0,0 0 0,3 9 0,2-1 0,2-2 0,2 0 0,3 1 0,3 1 0,3-1 0,0 1 0,0-4 0,0-2 0,-2-2 0,-1-3 0,-4-7 0,0-2 0,9 17 0,-6-9 0,0 3 0,-1-3 0,1 3 0,-1 1 0,4 7 0,0 2 0,1 0 0,-5-9 0,0 0 0,0 0 0,-1-2 0,3 6 0,-1-2 0,-1-2 0,2 5 0,0-5 0,3 3 0,-9-17 0,-4-4 0,-3-1 0,-2 4 0,0 0 0,3-5 0,4-1 0,6-2 0,0 0 0,-2 1 0,-6-5 0,-5-1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7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963 0 16383,'-31'19'0,"0"0"0,-1 0 0,5-2 0,-2 0 0,0 1 0,0 0 0,0 1 0,1-1 0,-1 1 0,0 1 0,-3 3 0,0 0 0,0 0 0,1 1 0,1 0 0,1 0 0,1 0 0,1 1 0,0 1 0,1-1 0,0 2 0,2-1 0,-3 6 0,1 1 0,1-1 0,1 1 0,1-1 0,2 0 0,3-5 0,2 0 0,0-2 0,-2 8 0,1-3 0,3-6 0,2-3 0,-3 7 0,5-10 0,3-5 0,3-8 0,2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72"/>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1798 730 16383,'-25'0'0,"3"0"0,2 0 0,-1 0 0,0 0 0,4 0 0,4 0 0,3 0 0,-1 0 0,-2-3 0,-4-1 0,-8-6 0,-12-4 0,13 4 0,-2-1 0,-6-2 0,-2-1 0,8 3 0,-1-1 0,-1 0 0,-2-2 0,-2-1 0,0-1 0,-2-1 0,0-3 0,-1 0 0,-1-2 0,-1-1 0,1 0 0,7 5 0,0-1 0,0 0 0,-1-1 0,1 1 0,0-1 0,-1 1 0,1 0 0,-1 0 0,1 0 0,-1 1 0,0 0 0,-6-3 0,0 0 0,1 1 0,6 4 0,0 1 0,3 1 0,-6-2 0,3 3 0,-8 0 0,10 5 0,3 3 0,2 2 0,5-1 0,2 1 0,0 1 0,-7 1 0,-17 1 0,17 0 0,0 0 0,-20 0 0,9 0 0,16 0 0,5 0 0,3 0 0,1-4 0,-2-4 0,-3-2 0,-2-2 0,5 7 0,4 1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73"/>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845 1283 16383,'0'-22'0,"0"0"0,0-5 0,0 0 0,-1 3 0,-2 1 0,-1-2 0,-2 0 0,-1 4 0,-1 1 0,-10-12 0,3 3 0,5 7 0,6 5 0,1 1 0,3 3 0,0-4 0,-8-8 0,-6-8 0,4 12 0,0-1 0,-1 1 0,1 1 0,-5-14 0,4 10 0,2 8 0,-3-2 0,-3-7 0,-6-8 0,-3-3 0,11 19 0,-1-1 0,-2 1 0,0-1 0,-3 0 0,-1-3 0,-1-1 0,-1-1 0,0-2 0,1 0 0,2 3 0,1 1 0,-7-11 0,10 13 0,6 9 0,2 3 0,0-1 0,-5-8 0,-13-10 0,7 9 0,-2-1 0,-6-3 0,-2 0 0,-2-1 0,0 2 0,2 0 0,1 2 0,6 3 0,2 2 0,-2-3 0,14 9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7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566 1311 16383,'0'-38'0,"0"0"0,0 1 0,0 1 0,0-2 0,0 2 0,0 7 0,0 2 0,-2-14 0,-7 0 0,0 14 0,-3-4 0,-1-2 0,1 4 0,0-2 0,-1-1 0,-1 0 0,-2-5 0,0-2 0,-1 1 0,0-1 0,-1 0 0,0 0 0,0 0 0,0 3 0,1 5 0,1 2 0,-1 0 0,1 2 0,-5-7 0,-1 1 0,1 3 0,3 5 0,0 2 0,0 2 0,-4-3 0,1 2 0,-6-5 0,9 10 0,9 5 0,1 2 0,-1-1 0,0-1 0,-2 3 0,3 7 0,2 4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54"/>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6499 1 16383,'-23'0'0,"0"0"0,-2 0 0,0 0 0,-5 0 0,1 0 0,3 0 0,1 0 0,-16 2 0,12 2 0,5 5 0,-2 5 0,-3 3 0,-1 2 0,0 1 0,-5 3 0,14-11 0,0 1 0,-3 1 0,0 0 0,-1 0 0,0 0 0,2-1 0,2 0 0,2-1 0,1 1 0,-12 11 0,5 2 0,2 1 0,3 2 0,4 3 0,1 6 0,9-17 0,1 2 0,0 1 0,0 0 0,-1-1 0,2 1 0,-2 14 0,1-9 0,3-8 0,2-8 0,3-4 0,4-3 0,9-1 0,10-3 0,8-1 0,-8-4 0,2-2 0,6-7 0,1-4 0,-6 1 0,0-3 0,0-1 0,4-4 0,1-3 0,0 0 0,-2-1 0,0-1 0,-1-1 0,-3 4 0,-1-1 0,-2 2 0,6-7 0,-4 2 0,-9 9 0,-5 1 0,-6-1 0,-23 12 0,-19 11 0,12 1 0,1 3 0,0 0 0,2 2 0,-9 9 0,12-4 0,1-6 0,-18 11 0,4 1 0,-4 4 0,7-2 0,-2 3 0,-3 2 0,1 1 0,0-1 0,0 2 0,-2 0 0,1 1 0,-1 1 0,4-4 0,-2 2 0,1-1 0,-1 1 0,1 0 0,-1-1 0,0 2 0,0 0 0,0-1 0,-1 0 0,2 1 0,0-3 0,-1 3 0,1-2 0,0 1 0,1-2 0,1 0 0,-2 1 0,1 0 0,1-1 0,3-2 0,-1 0 0,3-2 0,3-2 0,1-2 0,5-3 0,3 0 0,22-16 0,7-7 0,4-4 0,11-6 0,4-2 0,-7 1 0,1-1 0,1-1 0,1-1 0,0-2 0,0-1 0,-3 1 0,-1-1 0,-1 1 0,-5 3 0,-2-1 0,-1 2 0,2-4 0,-3 2 0,-1-3 0,-24 14 0,-36 17 0,14 3 0,-4 3 0,-1 3 0,-1 0 0,-1 3 0,-2 1 0,0 1 0,4-2 0,-1 1 0,1 2 0,-1-1 0,1 1 0,0 0 0,0 1 0,0 0 0,1 0 0,2-1 0,-4 3 0,2-2 0,0 0 0,3-1 0,-1 1 0,2-1 0,4-2 0,-1 2 0,7-5 0,15-10 0,17-18 0,9-10 0,-1 0 0,4-3 0,0-1 0,-3 2 0,1 0 0,1 0 0,-1-1 0,0 1 0,0-1 0,-1 1 0,-1 1 0,2-2 0,-1 2 0,-3 1 0,1 0 0,-3 3 0,-2-1 0,-12 11 0,-30 16 0,-2 5 0,-5 4 0,4-1 0,-1 2 0,-2 2 0,-2 1 0,-2 2 0,2 0 0,3-2 0,1 1 0,3-2 0,-5 4 0,5-2 0,-3 6 0,26-17 0,30-22 0,-2-4 0,1-2 0,4-3 0,0-1 0,-1 0 0,-3 2 0,3-4 0,-36 14 0,-13 7 0,-8 6 0,-11 3 0,-4 4 0,10-1 0,-1 1 0,0 1 0,3 1 0,0 0 0,3 1 0,-5 5 0,6-1 0,-5 5 0,26-13 0,16-9 0,10-8 0,6-6 0,-2 1 0,-8 3 0,-38 19 0,-17 10 0,13-3 0,-1 2 0,-3 2 0,3-4 0,-3 2 0,-1 0 0,1 1 0,0-1 0,-6 6 0,1 0 0,1 1 0,1-2 0,3-3 0,1 1 0,0-1 0,3-2 0,-2 2 0,3-1 0,2-2 0,-2 0 0,12-2 0,23-3 0,14-13 0,7-8 0,-4 1 0,3-2 0,0-1 0,3-2 0,0 0 0,0-1 0,7-5 0,-3 0 0,-10 5 0,-4 2 0,-3-2 0,-37 20 0,-12 8 0,2 3 0,-3 3 0,-2-1 0,-3 3 0,1 0 0,7-2 0,1 1 0,1 0 0,-6 5 0,3-1 0,8-6 0,4-3 0,-3 8 0,16-13 0,9-6 0,6-5 0,2-1 0,-5 2 0,-23 6 0,-10 4 0,7-1 0,-2 1 0,-5 2 0,-3 1 0,2-1 0,-2 3 0,3 1 0,5-2 0,2-2 0,-6 10 0,19-5 0,22 0 0,17 0 0,-11-11 0,1-1 0,2-2 0,-1-1 0,-1-2 0,-2-1 0,15-1 0,-7-4 0,-7-2 0,-18-2 0,-33 2 0,-4 3 0,-4 3 0,4 3 0,-2 2 0,0 2 0,-3 1 0,-1 3 0,2 2 0,3 0 0,2 1 0,3 2 0,-5 8 0,6 0 0,8-6 0,7 0 0,18 9 0,16-16 0,9-3 0,-2-3 0,1-1 0,3-1 0,6-2 0,1-1 0,-1-2 0,-1-2 0,0-3 0,-4-2 0,5-7 0,-5-4 0,-11-3 0,-8-1 0,-14-1 0,-9 0 0,-11 3 0,-7 3 0,-8 3 0,-4 5 0,-1 1 0,0 4 0,6 4 0,5 5 0,-8 20 0,26-1 0,5 6 0,3 10 0,4 4 0,4-9 0,2 1 0,4-1 0,4-1 0,3-1 0,5-2 0,6-2 0,5-3 0,2-4 0,3-3 0,2-5 0,0-6 0,-3-6 0,1-5 0,-3-6 0,-5-4 0,-1-5 0,-5-4 0,-5-4 0,-5-4 0,-3 0 0,-2-1 0,-3-1 0,-3 1 0,-5-9 0,-6 3 0,-8 10 0,-7 6 0,-2 7 0,-3 6 0,-1 3 0,1 7 0,-12 18 0,26 1 0,8 4 0,11 10 0,10 1 0,5-8 0,6-1 0,3-3 0,2-5 0,3-2 0,4-3 0,0-2 0,0-4 0,2-1 0,1-3 0,1-3 0,0-2 0,-4-3 0,0-2 0,2-3 0,-1-1 0,-1-2 0,-1-2 0,0-1 0,0-2 0,-1-2 0,-1-1 0,-1-2 0,-2-2 0,-2-1 0,-1-3 0,-1-1 0,-2-1 0,-2-2 0,-2 0 0,-2 0 0,-1-1 0,-3-1 0,-1-1 0,-3 0 0,-3 1 0,-2-3 0,-3-1 0,-3 1 0,-3 0 0,-5 3 0,-5-6 0,-6 1 0,-4 3 0,-5 5 0,-4 4 0,-4 4 0,-4 4 0,-1 3 0,3 5 0,-1 4 0,-2 1 0,0 2 0,0 1 0,1 1 0,-1 1 0,0 3 0,0 0 0,2 2 0,-5 2 0,1 2 0,1 2 0,2 3 0,3 1 0,2 2 0,2 2 0,1 3 0,-1 6 0,2 4 0,5 1 0,4 1 0,4 1 0,2 0 0,0 10 0,6 0 0,6-10 0,7-3 0,9-5 0,7-6 0,9-4 0,6-7 0,-8-7 0,2-5 0,-1-3 0,2-4 0,-1-4 0,-1-2 0,-3-4 0,-2-3 0,-2-1 0,-5 0 0,-3-2 0,-1 1 0,0-6 0,-3 2 0,-5-6 0,-10 19 0,-4 18 0,2 16 0,17 14 0,12-10 0,7-2 0,0-4 0,3-2 0,3-4 0,-1-5 0,2-2 0,2-3 0,-1-3 0,3-3 0,0-3 0,0-3 0,-2-3 0,-1-3 0,0-4 0,-3-1 0,-2-2 0,-3-2 0,-2-2 0,-3-1 0,-2 0 0,-4 1 0,-3 0 0,-3-1 0,-3 1 0,-2-5 0,-5 1 0,-9 2 0,-9 5 0,-8 3 0,-4 3 0,-10 2 0,-4 6 0,-4 2 0,7 5 0,-2 2 0,0 2 0,-1 0 0,1 3 0,-1 0 0,1 2 0,2 1 0,-5 4 0,3 1 0,3 4 0,7 0 0,4 2 0,2 3 0,0 8 0,6 2 0,7-1 0,7 1 0,6-2 0,7-2 0,11-1 0,8-3 0,9-2 0,5-4 0,-10-5 0,2-2 0,-1-2 0,-2-2 0,0-1 0,-3-3 0,6-8 0,-5-5 0,-7-7 0,-7-4 0,-8-7 0,-8-1 0,-13-2 0,-9 3 0,2 13 0,-4 3 0,-3 3 0,-3 1 0,-3 3 0,0 2 0,-1 2 0,1 2 0,1 3 0,-7 3 0,3 6 0,10 5 0,4 6 0,8 5 0,5 3 0,4 7 0,6 1 0,11 1 0,9-3 0,2-12 0,4-2 0,4-4 0,-1-4 0,3-3 0,1-2 0,0-3 0,4-3 0,2-3 0,-2-3 0,0-4 0,-1-4 0,-1-3 0,-2-3 0,-2-2 0,-3-2 0,-3-4 0,-2-1 0,-3-1 0,-3-1 0,-3-2 0,-2 0 0,-5 0 0,-3-11 0,-7 1 0,-7 2 0,-6 12 0,-4 1 0,-5 2 0,-1 2 0,-7 0 0,-4 2 0,-3 3 0,-2 2 0,3 4 0,-2 1 0,-1 1 0,-1 3 0,1 0 0,0 1 0,-2 2 0,2 0 0,-1 1 0,2 1 0,4 1 0,1 0 0,0 0 0,1 1 0,2 1 0,-13 0 0,3 0 0,3 2 0,0 1 0,6 2 0,1 9 0,20 7 0,12 5 0,23 1 0,-1-13 0,4-2 0,9 0 0,3-5 0,4-3 0,0-9 0,-4-10 0,-4-9 0,-14 2 0,-3-6 0,-4-2 0,-3-5 0,-5-4 0,-5 1 0,-7 0 0,-5 1 0,-6 4 0,-7 5 0,-7 4 0,-4 5 0,6 8 0,-3 3 0,-1 3 0,-1 5 0,-1 4 0,-2 6 0,0 2 0,2 3 0,2 2 0,0 3 0,2 2 0,2 2 0,3 2 0,3 2 0,1 1 0,3 1 0,2-1 0,2 2 0,3 0 0,0-1 0,1 5 0,3-1 0,3-1 0,4 11 0,7-3 0,11-9 0,7-5 0,11-6 0,4-6 0,-9-8 0,2-2 0,0-2 0,11-3 0,-3-4 0,-9 0 0,-4-2 0,1-7 0,-18 3 0,-8 5 0,15 36 0,5-22 0,5-1 0,10 12 0,5-3 0,-7-10 0,2-5 0,-1 0 0,-4-3 0,0 0 0,-2-3 0,9-3 0,-7-4 0,-4-17 0,-50 0 0,-6 17 0,-7 7 0,4 5 0,-3 5 0,1 4 0,-3 4 0,-1 4 0,2 4 0,11-3 0,0 2 0,2 2 0,1 1 0,-5 9 0,3 3 0,3-1 0,5-4 0,3 1 0,1-2 0,0 6 0,6-2 0,9-10 0,8-5 0,14-4 0,8-9 0,-1-8 0,4-6 0,0-4 0,-3 0 0,1-3 0,1-1 0,-2-2 0,2-3 0,-1-2 0,-1-2 0,-1 0 0,-4 0 0,-1-1 0,-1 0 0,-3 1 0,1-1 0,-1 1 0,-4 1 0,2-1 0,-6 3 0,-5 1 0,-12 12 0,-6 8 0,0 2 0,42 6 0,-6-5 0,4-1 0,1 2 0,3-1 0,-1-2 0,-1-2 0,-1-1 0,0-2 0,8-4 0,-4-4 0,-11-3 0,-6-4 0,-7-2 0,-6-2 0,-7-3 0,-6-1 0,-5-1 0,-3 0 0,-2 1 0,-3 1 0,0 2 0,-2 1 0,3 5 0,-1 2 0,-3 4 0,-2 4 0,-7 1 0,-3 3 0,5 3 0,-1 0 0,-2 2 0,-6 1 0,-3 2 0,1 1 0,8 0 0,1 1 0,-1 1 0,1 1 0,0 0 0,0 2 0,0 1 0,2 1 0,-6 6 0,1 2 0,2 2 0,4 0 0,2 0 0,3 3 0,2-2 0,3 2 0,1 0 0,-3 10 0,3 0 0,6-3 0,2 0 0,5-2 0,1-1 0,1 1 0,3 1 0,3 5 0,4 0 0,4 6 0,4 0 0,0-8 0,1 0 0,3 0 0,3 0 0,2 1 0,2-2 0,-4-8 0,1 0 0,1-1 0,2-1 0,3-1 0,1-1 0,1-2 0,1-2 0,2 0 0,1-3 0,2-1 0,1-1 0,-6-2 0,2-2 0,1-1 0,0 0 0,0-1 0,2-2 0,0 1 0,1-2 0,0 0 0,0 0 0,0-1 0,0 1 0,0-1 0,0 0 0,0-1 0,-2-1 0,0 1 0,1-2 0,-1 0 0,-1 0 0,3-1 0,1-1 0,-2 0 0,-2-3 0,6-2 0,-3-1 0,-2-3 0,-8-1 0,-2-1 0,-2-1 0,2-9 0,-4-4 0,-7-3 0,-5-5 0,-5 10 0,-2-2 0,-2-1 0,0-8 0,-3-1 0,-1-1 0,-2 7 0,0 0 0,-2-1 0,-1 0 0,-1-1 0,-1 0 0,-1 1 0,-1 1 0,-2 0 0,0 1 0,-3 2 0,-1 1 0,-3 2 0,-1 2 0,-2 1 0,-3 3 0,-2 2 0,-2 3 0,-2 1 0,-1 2 0,-6 2 0,-3 2 0,0 2 0,-2 2 0,4 0 0,-2 2 0,0 1 0,-1 0 0,0 1 0,6 1 0,0 0 0,-1 0 0,0 1 0,1 0 0,0 1 0,-1 0 0,1 0 0,0 1 0,0 0 0,0 1 0,0 1 0,-5 1 0,0 1 0,0 1 0,1 0 0,1 2 0,3 0 0,1 2 0,0 0 0,1 1 0,1 1 0,2 0 0,0 1 0,1 1 0,0 1 0,0-1 0,-5 5 0,-1 1 0,1 0 0,1 0 0,2 1 0,1 0 0,0 0 0,1 1 0,2-1 0,1 0 0,0 1 0,1-1 0,-5 4 0,1 1 0,2-2 0,6-3 0,1-1 0,2-1 0,-3 4 0,5-3 0,-5 10 0,15-11 0,11-11 0,9-6 0,13-4 0,18 0 0,-13-6 0,2-2 0,-3-3 0,0-2 0,2-2 0,-3 0 0,1-1 0,1-2 0,0-1 0,-1 1 0,1 0 0,1-2 0,0 1 0,0-1 0,4-1 0,-1 1 0,2-2 0,0 1 0,1 1 0,-4 1 0,1 2 0,0-1 0,1 0 0,0 1 0,1-1 0,2-1 0,0 1 0,1-1 0,0 0 0,1 0 0,-1 1 0,1-1 0,0 0 0,-1 0 0,1 1 0,0-1 0,0 0 0,-5 2 0,0 0 0,0 0 0,0 0 0,0 0 0,0 0 0,-2 0 0,4-2 0,-1 1 0,1-1 0,-2 0 0,0 1 0,-2 0 0,1 0 0,0 0 0,-2 0 0,-1 0 0,-1 1 0,9-6 0,-3 0 0,-3 3 0,-3 0 0,-7 3 0,-4-5 0,-24 7 0,-26 0 0,5 5 0,-3 0 0,-6-3 0,-1 1 0,-1 0 0,1 1 0,4 1 0,2 1 0,4 3 0,1 1 0,1 1 0,0 1 0,-1-1 0,-1 1 0,-4 0 0,-1 0 0,-5 1 0,-1 0 0,-4 1 0,-1 3 0,11 2 0,-1 2 0,1 2 0,-3 1 0,0 2 0,1 2 0,-2 0 0,1 3 0,0 0 0,-1 1 0,1 1 0,0-1 0,3-1 0,-1-1 0,1 0 0,2-2 0,1 0 0,0 0 0,-11 4 0,2-2 0,1-1 0,3-2 0,3-1 0,1 0 0,2-1 0,2-1 0,2 0 0,2-1 0,-19 8 0,0-1 0,21-6 0,-1 0 0,1 0 0,-1 0 0,0 2 0,1 1 0,-2 0 0,0 1 0,-2 1 0,1 1 0,-2 0 0,0 1 0,1-1 0,-1-2 0,2 1 0,-1-2 0,1 0 0,0-1 0,-1 0 0,0-1 0,0 1 0,0-1 0,1-2 0,-1 0 0,-17 5 0,8-6 0,6-4 0,6 0 0,2-1 0,-2 1 0,-4 2 0,-3 3 0,-4 1 0,-3 1 0,-6 0 0,17-5 0,0-1 0,1 1 0,-1-1 0,0 0 0,1-1 0,1 1 0,0-1 0,-16 2 0,3-3 0,2 0 0,1 1 0,-3 0 0,-1 1 0,-1-1 0,0 1 0,1 3 0,1-1 0,3-2 0,6 0 0,2-1 0,6 0 0,2 0 0,2 0 0,0-1 0,-4 2 0,-5-2 0,-8 3 0,-6 2 0,15-3 0,0 0 0,-1 2 0,-1 1 0,-1-1 0,0 1 0,-3 1 0,0 0 0,-1 1 0,0 0 0,0-1 0,1 1 0,-1-1 0,0 1 0,2-2 0,0-2 0,2 0 0,0-1 0,1 0 0,0-1 0,0 0 0,1 1 0,0-1 0,1 1 0,-2 0 0,1 0 0,-19 5 0,6-1 0,4-3 0,7-2 0,0-3 0,-1 0 0,-3 0 0,-3 0 0,-3 0 0,3 0 0,4 0 0,2 0 0,1 0 0,-3 0 0,-4 0 0,0 0 0,-2 0 0,0 0 0,3 0 0,1 0 0,0 0 0,1 0 0,2 0 0,4-1 0,4-2 0,3 0 0,-4 1 0,-8 3 0,-14 10 0,15-2 0,0 3 0,-4 3 0,1 4 0,-4 3 0,0 1 0,-1 1 0,1-1 0,3 0 0,0 0 0,3-3 0,2 0 0,6-4 0,2 0 0,-5 10 0,11-4 0,9-2 0,3-2 0,1 3 0,5 0 0,6 0 0,8-2 0,9-7 0,7-5 0,7-9 0,-22-4 0,0-4 0,-1 0 0,-2-3 0,-1-2 0,-2-1 0,4-15 0,-8 4 0,-8 3 0,-3 3 0,0 2 0,0 2 0,-6 3 0,-5 4 0,-5 4 0,0 4 0,4 4 0,4 4 0,9 8 0,25 9 0,7-6 0,9-2 0,-11-7 0,2 0 0,2-2 0,1 0 0,-3-1 0,2-1 0,0 0 0,1-1 0,0 0 0,-1-2 0,1-1 0,0 0 0,-1-1 0,-1-1 0,4-2 0,-2-1 0,-1-1 0,-3-3 0,2-1 0,-3-2 0,-4-4 0,1-7 0,-9-3 0,-15 1 0,-10 0 0,-11 1 0,-7 4 0,-9 3 0,-3 5 0,-4 3 0,-1 3 0,6 2 0,0 3 0,5 1 0,2 3 0,4 2 0,2 4 0,2 3 0,1 6 0,-2 10 0,3 5 0,5-6 0,0 2 0,0 1 0,0 6 0,-1 1 0,1 2 0,3-8 0,0 1 0,1 0 0,-1-1 0,-1 8 0,0-1 0,0-2 0,3-3 0,-1 0 0,2-3 0,-1 4 0,2-5 0,2 6 0,9-16 0,24-12 0,-4-6 0,2-3 0,9-8 0,2-4 0,-10-1 0,-1-2 0,-1-3 0,-3-3 0,-1-3 0,-2-1 0,-2 0 0,-2-2 0,-3 1 0,1-7 0,-3 3 0,-1-9 0,-9 23 0,-10 13 0,-10 4 0,-9 9 0,-7 13 0,15-3 0,1 4 0,-3 8 0,2 3 0,5-7 0,0 1 0,1 0 0,-1 4 0,1-1 0,-1 1 0,2 0 0,0 0 0,1-1 0,-3 12 0,2-1 0,3-6 0,2-2 0,5-6 0,0-2 0,2 17 0,1-7 0,0-3 0,0-2 0,0-6 0,0-4 0,0-7 0,2-2 0,2 1 0,4 1 0,1 6 0,-1 4 0,-1 3 0,-3 3 0,0-1 0,-2 0 0,1-5 0,1-6 0,-1-6 0,3-5 0,1-2 0,3 1 0,4 2 0,3 1 0,4 3 0,2 0 0,7 1 0,2 0 0,6-2 0,3-2 0,-19-4 0,1 0 0,0-1 0,1-1 0,-2 0 0,0-1 0,21 1 0,-3-2 0,0 0 0,-3 0 0,-2 0 0,0-2 0,1-2 0,3-3 0,1-3 0,-2 2 0,-3 0 0,-3 3 0,-4 2 0,-2-2 0,-2 3 0,-3-1 0,-1 1 0,-1 2 0,1 0 0,5 0 0,6 0 0,5 0 0,4 0 0,-2 0 0,2 0 0,3 0 0,-19 0 0,0 0 0,4-1 0,-1 0 0,1-1 0,-2 1 0,0-2 0,-1 0 0,-2 1 0,-2-1 0,17-2 0,-3 0 0,-5 2 0,-1 1 0,2 1 0,8-2 0,-15 1 0,1-1 0,2-1 0,1 0 0,-2-1 0,-1 0 0,0 0 0,0 0 0,-1 1 0,0 0 0,1 0 0,1 0 0,1 0 0,1 0 0,-1 1 0,0 0 0,0-1 0,-1 0 0,-1 2 0,0-1 0,-1 1 0,0-1 0,1 0 0,0 1 0,-1 0 0,0 1 0,-2-1 0,0 1 0,16 1 0,-4 0 0,2 0 0,2 0 0,2 0 0,-1 0 0,-5 0 0,-3 0 0,-3 0 0,1 0 0,1 0 0,0 0 0,-2 0 0,1 0 0,4 0 0,7 0 0,-18 0 0,1 0 0,0 0 0,0 0 0,3 0 0,-1 0 0,1 0 0,-1 0 0,4 0 0,-1 0 0,3 0 0,-1 0 0,1 0 0,-1 0 0,0 0 0,0 0 0,-3 0 0,1 0 0,-3 0 0,1 0 0,1 0 0,0 0 0,2 0 0,0-2 0,2 0 0,1-1 0,0-2 0,-1 0 0,-1-1 0,-2-1 0,-2 0 0,-1 0 0,16-3 0,-3 2 0,0 3 0,0 2 0,5 0 0,-19 2 0,-1 0 0,2-1 0,-1 0 0,1 0 0,1-2 0,1-1 0,0-1 0,1-1 0,0-1 0,3 0 0,-1-1 0,0-1 0,0 1 0,-1 1 0,-2 0 0,-2 0 0,0 0 0,0-2 0,0 0 0,0-2 0,1 0 0,3-4 0,1-1 0,2 0 0,-1-1 0,-2 0 0,-1 0 0,-2 2 0,-1 0 0,-5 3 0,-1 1 0,0-1 0,1-2 0,5-3 0,2-3 0,-4 4 0,0-3 0,2 1 0,4-5 0,2-1 0,-1-1 0,2-1 0,1-1 0,-2 1 0,-1 0 0,-1 1 0,-1 1 0,-4 3 0,-1 0 0,-2 2 0,4-3 0,-3 2 0,5-7 0,-13 11 0,-8 4 0,-5 1 0,-3-2 0,-2-4 0,-1-3 0,1-5 0,1-1 0,3 1 0,0-1 0,-3 3 0,-6 2 0,-12-3 0,4 11 0,-1 0 0,-5-2 0,0 0 0,-1-1 0,1 0 0,2 2 0,2 1 0,-11-7 0,12 3 0,9-2 0,6-11 0,3 5 0,0-3 0,0-12 0,0-2 0,0 9 0,0 0 0,0-1 0,0-2 0,0 0 0,0 1 0,0 2 0,0 2 0,0 1 0,0-7 0,0 2 0,0 8 0,0 2 0,2-10 0,1 9 0,1 9 0,3 7 0,-1 5 0,4 4 0,1 2 0,3 0 0,2 0 0,0 0 0,-2 0 0,-4 1 0,-3 2 0,-3 3 0,1 4 0,1 5 0,3 2 0,-1-3 0,0-6 0,-2-6 0,0-13 0,3-10 0,5-11 0,-4 12 0,2-1 0,3 0 0,1 0 0,0 0 0,1 2 0,-2 3 0,0 0 0,7-6 0,-11 9 0,-5 7 0,-3 3 0,4 0 0,-2 0 0,4-4 0,-5 3 0,-1-1 0,4-1 0,10-10 0,14-9 0,-11 9 0,1-1 0,0 1 0,0 1 0,11-11 0,-10 9 0,-10 5 0,-5 7 0,-5 20 0,-6 0 0,-7 17 0,-7-5 0,3-10 0,-2 1 0,-6 3 0,0 1 0,-4 3 0,-1 0 0,-2 2 0,1-1 0,3-2 0,0-1 0,6-4 0,1 0 0,1-2 0,0-1 0,-2 3 0,-3 2 0,-7 6 0,-4 3 0,3-4 0,-3 2 0,-2 0 0,10-7 0,-2 1 0,0-1 0,-1 2 0,-1-2 0,-1 2 0,-2 1 0,1-1 0,-2 0 0,1 0 0,-1 0 0,0 0 0,0-1 0,0 0 0,0 0 0,3-2 0,0 0 0,1-1 0,0 0 0,1-1 0,-1 0 0,0 0 0,1-1 0,2-1 0,-3 2 0,2-2 0,3 0 0,-1 0 0,4-1 0,-5 3 0,15-5 0,5-4 0,-3 0 0,-5 6 0,-17 10 0,8-6 0,-2 1 0,-5 5 0,-3 1 0,8-8 0,0 2 0,-1-1 0,-1 1 0,-1 0 0,-1 0 0,0 0 0,-1 0 0,0 0 0,-3 1 0,1 0 0,-1-1 0,0 1 0,1-1 0,-1 1 0,3-2 0,0 1 0,0-1 0,1-1 0,0 0 0,2 0 0,3-2 0,0 0 0,1 1 0,-11 6 0,1-1 0,1 1 0,2-2 0,2 0 0,0-1 0,2-1 0,0-2 0,3-1 0,0-1 0,1-2 0,-1 1 0,1-1 0,-1 0 0,-1 1 0,-1 1 0,-2 1 0,-1 0 0,2 0 0,0 0 0,2 0 0,0-1 0,3-1 0,2 0 0,-8 7 0,11-4 0,9-5 0,6-4 0,15-7 0,22-14 0,7-5 0,-3 0 0,2-1 0,-10 3 0,5-2 0,-1 0 0,-1-1 0,3-1 0,-3-2 0,2-1 0,-6 0 0,1-1 0,0-1 0,-3 0 0,5-2 0,-2 0 0,0-2 0,-4 3 0,0-1 0,-1 0 0,-1-1 0,4-2 0,-3 1 0,1-1 0,0 1 0,1 0 0,-1 0 0,-1 2 0,1 1 0,-2 0 0,-1 2 0,-1 1 0,0 1 0,-1 2 0,0 1 0,-1 0 0,11-8 0,-2 0 0,-2 3 0,0 0 0,-3 4 0,-2-1 0,-4 2 0,-1 0 0,-2-1 0,-1 0 0,1-5 0,0-3 0,4-8 0,1-4 0,-4 8 0,1-3 0,0 0 0,-2 4 0,0 0 0,1-1 0,0 0 0,2-2 0,-1 0 0,2-1 0,-1 2 0,1 0 0,0 0 0,0 0 0,0 2 0,6-7 0,-1 3 0,-1 1 0,-4 5 0,0 3 0,-1 1 0,3-1 0,-2 3 0,6-6 0,-2 7 0,2 0 0,6-6 0,1 2 0,-3 7 0,-9 5 0,-8 7 0,-2 3 0,0 2 0,1 2 0,0 0 0,-2 0 0,-3 0 0,6 0 0,10 0 0,13 0 0,-13 0 0,0 0 0,20 0 0,-11 0 0,-17-2 0,-51-15 0,14 11 0,-2 2 0,-4-3 0,-4 1 0,1 1 0,2 3 0,-1 0 0,1 1 0,-3 2 0,-2 0 0,1 2 0,-3 1 0,-1 2 0,1 1 0,-1 2 0,-1 2 0,2 1 0,-2 2 0,2 2 0,0 0 0,1 0 0,1 1 0,1 1 0,2-3 0,1 1 0,1 0 0,1-2 0,1 0 0,0 0 0,-9 4 0,0 1 0,1-3 0,1-1 0,2 0 0,0-2 0,1-1 0,1-2 0,2-3 0,1 0 0,2-2 0,0 0 0,0-1 0,0 0 0,-1 1 0,-2 1 0,-3 2 0,-2 1 0,-4 0 0,-1 2 0,9-2 0,1 0 0,-1 0 0,-1 1 0,0-1 0,0 2 0,2-1 0,-1 1 0,1 0 0,-12 5 0,2 1 0,1-1 0,3 1 0,2-2 0,1 1 0,3-2 0,1 1 0,6-3 0,3 0 0,-4 3 0,17-6 0,23-6 0,22-3 0,-9-1 0,3-1 0,8-1 0,2-3 0,-13 1 0,1-1 0,-1-1 0,1-1 0,0 0 0,0-1 0,-2 0 0,0 0 0,-2 0 0,1 0 0,-1 1 0,1-1 0,2 0 0,0 0 0,2 0 0,1-1 0,0-1 0,1 0 0,4-2 0,0-1 0,1 0 0,-9 2 0,0 0 0,0-1 0,-1 0 0,10-5 0,0-1 0,-2 0 0,-2 1 0,-1 0 0,-1-1 0,-7 4 0,0 0 0,-3 1 0,4-4 0,-3 2 0,5-5 0,-14 6 0,-10 6 0,-20 3 0,-6 5 0,-5 0 0,-13 1 0,-4 0 0,6 0 0,-2 0 0,0 0 0,6 0 0,-1 0 0,-1 0 0,1 0 0,-1 0 0,1 0 0,0 0 0,0 0 0,-10 1 0,0 0 0,1 0 0,3 1 0,0 2 0,0 0 0,4 0 0,-1 2 0,1 0 0,-1 1 0,0 0 0,0 2 0,0-1 0,-1 2 0,0 0 0,0-1 0,-1 1 0,1-1 0,0 0 0,2 1 0,0-1 0,4 0 0,0 1 0,1-2 0,-9 3 0,1-1 0,4 0 0,2-1 0,0 1 0,0-1 0,0 1 0,0 0 0,-3 0 0,0 1 0,-1 2 0,1-1 0,0 2 0,-1 0 0,-2 3 0,-1 1 0,12-6 0,0 1 0,-1 0 0,-3 1 0,-1 0 0,0 0 0,-4 0 0,-1 1 0,0-2 0,-1 1 0,-1-1 0,0-1 0,0 0 0,0-1 0,0 0 0,3-2 0,2 0 0,0-1 0,-7 2 0,2-2 0,8-2 0,4-1 0,-12 2 0,11-5 0,6 2 0,2 1 0,-2 2 0,-7 3 0,-8 6 0,13-8 0,-2 0 0,-2 1 0,-1 1 0,-1-1 0,-4 1 0,-3 0 0,-5 1 0,1-1 0,7-1 0,1-1 0,-2 1 0,0 0 0,-3 0 0,0 0 0,3-1 0,-3 1 0,2-1 0,1 0 0,2 0 0,0 0 0,2 0 0,-10 3 0,3-1 0,9-2 0,3-1 0,-7 4 0,16-5 0,12 2 0,4-4 0,1 1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55"/>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0 875 16383,'32'0'0,"0"0"0,1 0 0,2 0 0,2 0 0,2 0 0,3 0 0,2 0 0,1 0 0,-9 0 0,0 0 0,2 0 0,0 0 0,-4 0 0,1 0 0,0 0 0,0 0 0,1 0 0,1 0 0,1 0 0,0 1 0,1-2 0,-1 1 0,2 0 0,1 0 0,0 0 0,0-1 0,1 0 0,-4-1 0,1 0 0,0-1 0,-1 0 0,1-1 0,-1 0 0,0 1 0,-1-2 0,0 0 0,-1 0 0,0 0 0,0-1 0,4 0 0,-1-2 0,0 1 0,-1 0 0,-1-1 0,5-1 0,-1-1 0,-1 0 0,-3 1 0,2-1 0,-2 1 0,-2 0 0,-5 1 0,-1 1 0,-1 0 0,8-3 0,-3 0 0,-7 2 0,-1 1 0,16-5 0,-6 3 0,-2 1 0,1-2 0,6-4 0,-14 4 0,2-2 0,7-3 0,2-1 0,-7 3 0,1-2 0,0 0 0,5-1 0,2-2 0,-1 1 0,1-1 0,0 0 0,1-1 0,-2 1 0,0 1 0,-1-1 0,-4 2 0,-1 2 0,-2-2 0,7-3 0,-3 0 0,-6 3 0,-3 1 0,-4 2 0,-2 1 0,12-7 0,-5 4 0,-4 4 0,5 4 0,14-2 0,-9 2 0,3-1 0,-5 1 0,2-1 0,1 0 0,5-1 0,2-1 0,0 1 0,1-1 0,-1 2 0,1-1 0,-3 1 0,0 1 0,0 0 0,-5 2 0,-1 0 0,-1 0 0,7-1 0,-2 1 0,-7 0 0,-3 1 0,13-1 0,-12 3 0,-9 2 0,-2 0 0,6 0 0,7 0 0,9 0 0,1 0 0,-11 0 0,-12 0 0,-9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56"/>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2394 165 16383,'1'25'0,"1"0"0,1 2 0,1 0 0,3-2 0,2 0 0,-1-4 0,0-1 0,5 8 0,-18-4 0,-11-9 0,-7-1 0,-8 8 0,-5 2 0,6-5 0,-1 2 0,0 0 0,0 0 0,0 1 0,3-1 0,4-2 0,1 0 0,2-1 0,-2 3 0,6-2 0,4 2 0,17-17 0,14-12 0,6-7 0,1-3 0,-6 8 0,-8 7 0,-4 3 0,-3 1 0,3-1 0,4-5 0,3-9 0,3-8 0,0-5 0,-1 1 0,-1 4 0,-1 1 0,0 1 0,2-3 0,7-4 0,7-1 0,3 3 0,-3 10 0,-7 8 0,-7 4 0,-5 8 0,-3 16 0,-5 3 0,-1 4 0,0 0 0,-1 2 0,0 3 0,0 5 0,-1 3 0,1 0 0,-1 1 0,0 2 0,0-2 0,0-3 0,-1-1 0,1-1 0,-1-4 0,-1-2 0,0-1 0,-2 8 0,-2-2 0,0-5 0,-1-2 0,0-2 0,-2-3 0,-7 16 0,2-10 0,-3-4 0,0-2 0,-5 6 0,10-11 0,-2 0 0,-1 3 0,-1-1 0,-2 5 0,-2 0 0,-1 1 0,-2 1 0,-3 1 0,-1 1 0,-1 2 0,-1-1 0,0 0 0,-1-1 0,10-9 0,0 0 0,-1-1 0,-8 9 0,1-2 0,3-3 0,0-1 0,4-4 0,3-1 0,-10 7 0,9-6 0,0-1 0,-5 6 0,5-5 0,-2 2 0,-7 7 0,-2 2 0,4-6 0,-1 1 0,-1 0 0,-4 3 0,0 0 0,-1 0 0,8-8 0,-1 1 0,0 0 0,1-1 0,-9 6 0,0 0 0,1-1 0,4-3 0,1-1 0,1 0 0,-7 4 0,2-3 0,9-5 0,3-1 0,-8 4 0,12-9 0,-1-4 0,-12-1 0,6-1 0,-3 0 0,-6 3 0,-1 2 0,-6 3 0,0 1 0,1 1 0,1 1 0,2-1 0,1 1 0,6-2 0,2-1 0,-12 7 0,14-7 0,16-7 0,40-4 0,-9-2 0,2-1 0,2-2 0,3 0 0,0-1 0,3-3 0,0-2 0,0 0 0,-1-1 0,1-2 0,-2 0 0,-1 0 0,-1-2 0,-1 1 0,10-5 0,-2 0 0,-7 2 0,-1 0 0,-1 0 0,-1 0 0,1 0 0,-1 0 0,-2 0 0,-1-1 0,1-2 0,0-1 0,-1-3 0,-1-1 0,1-3 0,-2-1 0,3-4 0,0-2 0,-7 10 0,0-1 0,1 0 0,1-1 0,1-1 0,1 0 0,1 0 0,-1-1 0,1 1 0,0 1 0,-1 0 0,1 1 0,-2 2 0,0 0 0,0 0 0,7-9 0,-1 1 0,-2 1 0,-2 1 0,-1 0 0,-2-1 0,-1-1 0,0 0 0,-1-2 0,2-1 0,0-3 0,2 0 0,-7 11 0,1 0 0,-1-1 0,1-1 0,0 0 0,-1-1 0,1 1 0,-2-1 0,0 0 0,0 0 0,-1 1 0,-1-1 0,-1 1 0,0-1 0,-1 1 0,4-10 0,-1 1 0,-1 6 0,0 2 0,-2 5 0,-1 3 0,4-8 0,-6 9 0,-5 6 0,-1 5 0,2 3 0,11-9 0,3-10 0,-3 6 0,0-3 0,-2-1 0,-1-1 0,-1 2 0,-2 0 0,2-18 0,-3 4 0,-1 5 0,2 6 0,1 9 0,0 7 0,2 22 0,0 21 0,-5-11 0,-1 2 0,-1 2 0,-1 1 0,0-3 0,-2-2 0,0 20 0,0-21 0,0 0 0,0 1 0,0-1 0,-3 2 0,-1 0 0,-2 4 0,-3-1 0,-3 4 0,-3 0 0,-5 5 0,-3 2 0,4-10 0,-1 2 0,-1 0 0,-3 2 0,0 1 0,-2 0 0,5-7 0,0 1 0,-1-1 0,0 1 0,-1 0 0,0 0 0,-1 0 0,1 0 0,-1-1 0,1 1 0,-1-1 0,1 1 0,-1-1 0,0 0 0,0 0 0,0 0 0,1 1 0,-1-1 0,1 0 0,-1 0 0,1 0 0,1 1 0,0-1 0,-1 0 0,2 0 0,0-1 0,-1 0 0,1 0 0,-6 6 0,1-1 0,0-1 0,3-4 0,2 0 0,0-3 0,-5 5 0,3-3 0,5-7 0,2-2 0,-5 6 0,2-5 0,-3 0 0,-6 4 0,12-6 0,-1 0 0,-4 4 0,0 1 0,-4 4 0,0 0 0,-1 4 0,-1-2 0,2-2 0,0 0 0,4-4 0,1-2 0,-5 6 0,7-12 0,-2-1 0,-8 1 0,7-2 0,-2-1 0,-2 2 0,-3 1 0,-2 1 0,-1 0 0,-2 1 0,0-1 0,3 1 0,1-1 0,2-1 0,0 0 0,-13 3 0,9-6 0,7-3 0,7-3 0,1 1 0,3 1 0,-1 0 0,-2 3 0,0 2 0,0-2 0,12-3 0,22-1 0,3-5 0,4 0 0,7-3 0,4-2 0,-9 1 0,2-2 0,0-2 0,3-2 0,0-3 0,1 0 0,2-2 0,0-2 0,1 0 0,-8 3 0,0-1 0,1 0 0,-2 0 0,1-1 0,-1 0 0,0 0 0,0-1 0,7-5 0,0-1 0,-1 0 0,-2-1 0,-1 0 0,-1-1 0,0 0 0,0 0 0,-1-1 0,2-1 0,0-1 0,-1 0 0,-5 7 0,-2-1 0,1 1 0,0-1 0,7-6 0,1-1 0,-1 1 0,-3 2 0,0 0 0,0 0 0,-4 1 0,-1 0 0,-1-2 0,0-1 0,0-1 0,-2-2 0,0-3 0,0-3 0,0-1 0,-3 5 0,-1-2 0,1-1 0,0 0 0,-3 6 0,1-1 0,-1 0 0,1 0 0,0-1 0,0 0 0,0 0 0,0 0 0,0 0 0,1 0 0,-1 1 0,1 1 0,0-1 0,-1 1 0,0 2 0,3-3 0,-2 1 0,1 1 0,-1 2 0,3-4 0,-1 2 0,0 3 0,1-1 0,-1 4 0,5-2 0,-11 15 0,-3 8 0,1 2 0,3-1 0,4-3 0,2-4 0,-2-2 0,1 1 0,4 0 0,4 2 0,2 2 0,-4 1 0,-8 1 0,-6-3 0,-4-6 0,-1-5 0,1-2 0,-3-1 0,0 3 0,-2 3 0,0 3 0,0 3 0,-4 3 0,-7-2 0,-8-3 0,-8-5 0,-4-3 0,4 1 0,6 4 0,8 6 0,8 2 0,3-2 0,2-3 0,0-4 0,0-3 0,0 2 0,0 2 0,1-2 0,3 1 0,5-2 0,10-6 0,-4 7 0,2-1 0,5-5 0,1-1 0,2-2 0,0 0 0,-3 3 0,-1 1 0,6-11 0,-17 16 0,-23 10 0,-27 6 0,9 7 0,-4 3 0,8 0 0,-1 0 0,0 2 0,-1 1 0,0 2 0,1 1 0,1 0 0,1 0 0,1 0 0,-7 3 0,3-1 0,5-3 0,2 0 0,-8 3 0,13-5 0,9-1 0,-2 4 0,-2 13 0,-6 10 0,8-16 0,-1 0 0,1-2 0,1-1 0,-5 12 0,7-9 0,5-8 0,7-5 0,20-9 0,0-10 0,3-6 0,-3 0 0,1-5 0,1 0 0,3-6 0,0-2 0,-2-1 0,-1-1 0,-2-1 0,-2-1 0,-4 6 0,-2-1 0,-1 1 0,1-3 0,-3 1 0,-1-8 0,-7 19 0,-5 30 0,-3 7 0,-3 5 0,-2 12 0,-1 4 0,1-8 0,-2 1 0,0 1 0,-2 3 0,0-1 0,0 1 0,-1 1 0,0 0 0,0-1 0,0 2 0,-1-1 0,1-1 0,0-1 0,1 0 0,-1-1 0,2-2 0,-1-1 0,0 0 0,0-3 0,1-1 0,-1 0 0,-6 10 0,-3-1 0,5-11 0,-2 0 0,-1 1 0,-5 3 0,-1 1 0,-2 0 0,2-4 0,-1 1 0,-1 0 0,-1 0 0,1-3 0,0 1 0,-2 0 0,0-1 0,0 2 0,-3 0 0,0 1 0,-1-1 0,-1 1 0,0-1 0,4-3 0,0-1 0,-1 0 0,1 0 0,-1 0 0,0 0 0,1-1 0,-1 0 0,0 0 0,1 0 0,-1 0 0,1-1 0,-5 4 0,1-1 0,0 0 0,0 1 0,0-1 0,-1 0 0,0 1 0,0 0 0,1-1 0,0 1 0,1 0 0,1-1 0,1 1 0,-1 0 0,1 0 0,-1 0 0,0 1 0,0 0 0,1 0 0,0 0 0,0-1 0,1 0 0,0 0 0,1-1 0,0 1 0,-4 3 0,1-1 0,0 0 0,1-1 0,3-2 0,0-1 0,0-1 0,2-1 0,-1 1 0,1-2 0,3-1 0,-3 3 0,3-4 0,-3 1 0,12-9 0,3-1 0,2 2 0,3 2 0,-2-1 0,3-6 0,22-3 0,2-5 0,5-3 0,6-2 0,5-3 0,2-1 0,-5 1 0,2-2 0,0 0 0,1-1 0,-4 1 0,1 0 0,0-2 0,-1 0 0,2 0 0,-2-1 0,1 0 0,0 0 0,-1-1 0,-1 1 0,4-3 0,-1 0 0,-1 0 0,-1 0 0,7-4 0,-3 0 0,-2 0 0,-7 5 0,-3 0 0,-2 1 0,1-2 0,-3 1 0,2-4 0,-15 8 0,-4 5 0,-1 0 0,10-13 0,7-2 0,6-5 0,-3 7 0,2-3 0,2 0 0,1-2 0,0 2 0,0-2 0,3 0 0,-1 0 0,1-1 0,-3 3 0,1 0 0,1 0 0,0 0 0,-1 0 0,0 0 0,5-3 0,-1 0 0,1 0 0,-2 0 0,-1 2 0,2-2 0,-1 1 0,-2 2 0,-1 0 0,1 0 0,-1 2 0,-3 2 0,-2 0 0,-3 5 0,-4 1 0,-16 14 0,-22 17 0,-4 3 0,-5 4 0,0 0 0,-3 4 0,-2 1 0,4-4 0,-1 2 0,-1 1 0,-2 0 0,9-6 0,-2 1 0,0 0 0,0 1 0,-1-1 0,1 1 0,0-1 0,0 1 0,-1 0 0,0 0 0,1 0 0,0-1 0,-3 4 0,-1-1 0,1 0 0,0 1 0,0-2 0,3-1 0,-2 1 0,2-1 0,0-2 0,2 0 0,-8 6 0,2-1 0,1-3 0,5-3 0,2 0 0,1-3 0,-1 1 0,4-3 0,3 1 0,33-23 0,17-9 0,1-1 0,-2 1 0,0-1 0,3-3 0,0 2 0,2-3 0,2 0 0,1-1 0,-2 1 0,-4 1 0,1 2 0,-2-2 0,0 1 0,0 0 0,6-4 0,-1 0 0,-1 0 0,-1 1 0,-5 2 0,0 1 0,-2 1 0,-2 0 0,0-1 0,-2 1 0,-2 1 0,0 1 0,-5 2 0,-4 1 0,-30 19 0,-12 8 0,-3 3 0,-4 2 0,1 0 0,-3 1 0,0 1 0,3 0 0,0 0 0,2-1 0,3-2 0,2 0 0,1-1 0,-6 6 0,3-1 0,6-5 0,4-1 0,-7 12 0,11-9 0,2-3 0,-1 1 0,-8 4 0,-5 3 0,-1-1 0,3-6 0,9-9 0,7-3 0,4-1 0,-1 4 0,-6 10 0,-1 4 0,3 1 0,4-2 0,5-6 0,2-5 0,3-2 0,4-3 0,3 0 0,7-1 0,12-2 0,-8-2 0,2 0 0,5-1 0,1 0 0,4 0 0,0 0 0,2 0 0,0 0 0,2 0 0,0 0 0,0 0 0,1 0 0,1 0 0,-1 0 0,-1 0 0,0 0 0,0-1 0,1-1 0,-1-2 0,1-3 0,-1-2 0,0-4 0,1-2 0,-2-3 0,-1-3 0,0-1 0,-2-2 0,0-1 0,0-2 0,-1 1 0,1-2 0,0 1 0,0 1 0,1 1 0,-1 2 0,-1 2 0,-4 4 0,-2 2 0,-5 3 0,-2 2 0,8-7 0,-6-2 0,4-11 0,-8 8 0,1-2 0,2-5 0,2-1 0,2-1 0,0 0 0,1 1 0,-1 2 0,-4 4 0,0 4 0,11-9 0,-12 14 0,-12 9 0,-26 10 0,-15 8 0,7 2 0,-3 3 0,-2 2 0,-3 0 0,-2 1 0,-2 2 0,1 0 0,8-1 0,-1 0 0,1 1 0,0 0 0,0 0 0,-5 4 0,1 0 0,0 0 0,2-2 0,5-2 0,1-1 0,0-1 0,1 0 0,-2 2 0,0 0 0,2-2 0,-6 6 0,3-1 0,4-3 0,0-2 0,4-1 0,2-2 0,-12 12 0,11-11 0,25-22 0,12-13 0,9-6 0,2-2 0,3-4 0,3-1 0,-9 8 0,1-1 0,2-1 0,0-1 0,0 1 0,3-3 0,1 0 0,0-1 0,0 0 0,0 0 0,0 1 0,-1-1 0,0 1 0,1-1 0,-2 2 0,-2 1 0,0 1 0,-1 0 0,0 2 0,-1-1 0,1-1 0,-1 1 0,-1 2 0,-1 0 0,0 0 0,-2 2 0,-2 2 0,0 2 0,-5 3 0,-2 1 0,-20 9 0,-23 8 0,2 4 0,-3 2 0,4 0 0,0 1 0,-1 1 0,-2 2 0,0 1 0,1-1 0,-10 7 0,1-1 0,11-7 0,4-8 0,2-28 0,26-16 0,12-9 0,-5 14 0,2-1 0,2-2 0,2 0 0,-2 3 0,2-2 0,1 1 0,0 0 0,1 0 0,0 2 0,2 0 0,0 0 0,-1 1 0,1 2 0,0-2 0,1 2 0,-2 1 0,0 2 0,0 1 0,-2 1 0,-1 4 0,9-8 0,-27 31 0,-12 10 0,-7 7 0,-6 6 0,-4 2 0,7-7 0,-2 1 0,1-1 0,-9 9 0,1-1 0,7-8 0,4-3 0,4-3 0,37-32 0,4-4 0,4-4 0,-4 4 0,1-1 0,0 1 0,-2 0 0,2 1 0,-3 2 0,5-3 0,-3 4 0,1 3 0,-34 31 0,-7 3 0,-6 2 0,-6 5 0,-2 0 0,0 1 0,1 0 0,6-7 0,3-3 0,-2 6 0,11-10 0,3-2 0,-8 9 0,0-4 0,-2 3 0,-6 6 0,-2 2 0,-4 2 0,-1 1 0,8-10 0,0-1 0,-1 1 0,1-2 0,-2 0 0,1 0 0,-1 1 0,-1 0 0,-1 0 0,-2 0 0,-1 1 0,-1 0 0,0 1 0,0-1 0,0 1 0,-2 1 0,0 0 0,1 0 0,1-2 0,2-1 0,0 0 0,-6 7 0,2-2 0,8-7 0,3-1 0,-2 2 0,17-8 0,17-7 0,16-9 0,-8-2 0,2-1 0,3-1 0,-2-1 0,0-1 0,-1 0 0,16-6 0,-8 5 0,-7 5 0,-6 3 0,-6 2 0,6 1 0,11 0 0,-6-2 0,3-1 0,4-2 0,1-2 0,0 0 0,-1-1 0,-3 0 0,-2 0 0,8-2 0,-20 7 0,-40 17 0,5-2 0,-4 3 0,-2 2 0,1-1 0,-3 1 0,0 1 0,-1 0 0,3-1 0,-1 1 0,-1 0 0,1 1 0,0-1 0,-7 3 0,0 1 0,1-1 0,1 0 0,5-3 0,0-1 0,1 0 0,1-1 0,-2 2 0,1-1 0,3-1 0,-1 1 0,4-2 0,-4 3 0,15-10 0,9-6 0,22-8 0,14-5 0,-6 1 0,4-2 0,-1 1 0,4 0 0,-2-1 0,5-2 0,-3 1 0,-9 4 0,-3 0 0,4-1 0,-16 6 0,-6 2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57"/>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1489 1176 16383,'-38'0'0,"16"0"0,0 0 0,-4 0 0,1 0 0,-1 0 0,2 0 0,1 0 0,2 0 0,-8 3 0,15 5 0,8 7 0,6 8 0,0 4 0,0 1 0,2-6 0,-1-8 0,2-6 0,-1-3 0,-2 9 0,-5 9 0,-5 14 0,-5 3 0,-1-3 0,5-8 0,1-3 0,-5 10 0,5-12 0,-1 2 0,-6 6 0,-3 1 0,3-9 0,-1 0 0,-2-1 0,-2-1 0,-3-1 0,0-1 0,-3-2 0,0-2 0,-1-1 0,1-2 0,-2-1 0,1-1 0,-11 2 0,1 0 0,6-2 0,1 0 0,7-1 0,2 1 0,-4 16 0,13 7 0,14-11 0,3 1 0,5 3 0,2-1 0,2-1 0,1-1 0,2-4 0,0-1 0,7 5 0,-10-10 0,-15-3 0,-28 3 0,2-3 0,-3 1 0,5-1 0,-1 0 0,-1 1 0,-2 2 0,0 2 0,2 1 0,2 1 0,1 2 0,3 1 0,-7 8 0,5 3 0,5 1 0,3 1 0,6 0 0,3 1 0,3-1 0,2 0 0,0-2 0,1-1 0,1-5 0,1-1 0,-3 10 0,-2-12 0,-5-7 0,-1-2 0,0 12 0,6-4 0,2 3 0,0 9 0,1 4 0,1-8 0,1 2 0,0-1 0,1 2 0,1 0 0,0 0 0,0-2 0,2 0 0,0-2 0,4 9 0,1-2 0,1-8 0,0-3 0,8 7 0,-6-9 0,-6 11 0,-2-6 0,1 3 0,4 10 0,3 2 0,-2-13 0,3 0 0,0-2 0,6 8 0,2-4 0,-6-12 0,-1-3 0,-4-2 0,-15-9 0,-4 11 0,1 20 0,6-14 0,0 2 0,2 2 0,2 0 0,0-4 0,3-2 0,4 7 0,0-12 0,-2-7 0,-3-1 0,3 14 0,6 13 0,-2-12 0,0 1 0,1-1 0,1-1 0,11 11 0,-5-12 0,-7-6 0,-5 1 0,-5 17 0,-1-4 0,1 4 0,1-3 0,1 3 0,-1 0 0,3 6 0,-1 2 0,3 1 0,-1-10 0,1 1 0,2 0 0,0-1 0,1 0 0,2 1 0,0-3 0,2 1 0,4 4 0,3-1 0,-1-3 0,-2-6 0,0-1 0,-1-1 0,2 3 0,-1 0 0,-2-3 0,-2 1 0,2 1 0,0 1 0,3 1 0,3 0 0,1-3 0,0-2 0,-3-5 0,-1-1 0,-1-2 0,0-2 0,0 1 0,1-1 0,-1 0 0,0 1 0,2 0 0,-1 1 0,2 0 0,-1 0 0,-1 0 0,-1-1 0,1 1 0,-2 0 0,1 1 0,0 0 0,1 3 0,1 0 0,2 1 0,1 1 0,0 0 0,-1-1 0,0-1 0,-2 0 0,-3-3 0,-1 0 0,11 9 0,0-1 0,5 4 0,-13-12 0,0 0 0,-1 1 0,0-1 0,14 11 0,-8-6 0,-6-5 0,-1 2 0,0-3 0,1 2 0,1-2 0,1 0 0,3 0 0,-1-1 0,2 1 0,2 1 0,0 1 0,3-1 0,-2-1 0,-2-3 0,-3-2 0,0-3 0,0-1 0,2 1 0,6 1 0,0 2 0,5-2 0,-1 1 0,-3-2 0,1-1 0,-4 0 0,-2 0 0,-3 0 0,-3-1 0,0 0 0,6 1 0,7 1 0,1 0 0,-1 1 0,-6-2 0,-7 0 0,-4-1 0,-1-2 0,2 0 0,7-1 0,9-1 0,6 0 0,-17 0 0,1 0 0,1 0 0,0 0 0,-2 0 0,0 0 0,18 0 0,-9 0 0,-6 0 0,0 0 0,2-1 0,2-2 0,0-2 0,2-4 0,-1-1 0,0 1 0,-1 0 0,-4 3 0,-2 1 0,-1-2 0,1 2 0,5-2 0,5 0 0,5-1 0,-18 2 0,1-1 0,0-1 0,0 1 0,2-1 0,-1-1 0,2 1 0,1-2 0,-3 2 0,1-1 0,0-2 0,0 1 0,0-2 0,2 0 0,0-1 0,0 0 0,3 0 0,0 0 0,1 0 0,0 0 0,-1 0 0,-2-1 0,1 1 0,-1-1 0,-2 0 0,1-1 0,1 0 0,0-1 0,2 0 0,1 0 0,0-2 0,0 1 0,1-1 0,0 0 0,2 0 0,1 0 0,0-1 0,0 0 0,0 1 0,0 1 0,-2 1 0,0 1 0,-5 2 0,-1 0 0,-4 4 0,0 1 0,15-6 0,-9 3 0,-5 3 0,-3 0 0,-1 1 0,-1 2 0,0 1 0,0 0 0,0 2 0,-1 0 0,-1-1 0,1 0 0,3 1 0,1 0 0,-11 2 0,-40 6 0,0 2 0,3-2 0,0-1 0,-6 5 0,-2-7 0,-7-1 0,15-2 0,0 0 0,-6 0 0,-2 0 0,-7 0 0,-2 0 0,11 1 0,0 0 0,-2 2 0,-3 1 0,0 1 0,0 1 0,2 1 0,0 1 0,1 1 0,5 0 0,1 1 0,2 0 0,-4 4 0,2-1 0,-4 5 0,10-5 0,-11 9 0,7-4 0,-3 1 0,4-2 0,0 1 0,0 0 0,-2 2 0,-1 0 0,3 0 0,-8 5 0,3-2 0,9-5 0,4-1 0,-1 3 0,17-11 0,19 1 0,2-4 0,4 1 0,7 1 0,2 1 0,3 1 0,1-1 0,1 0 0,-1 0 0,-1-2 0,1 0 0,3-2 0,1 1 0,-10-1 0,-1 0 0,1 0 0,0 0 0,1 0 0,-1 0 0,13 2 0,-1-2 0,-1 0 0,-1-2 0,0-2 0,-1-2 0,3-6 0,0-4 0,-12 1 0,0-2 0,0-1 0,2-3 0,-1-2 0,0-3 0,1-1 0,0-1 0,-1-1 0,0 0 0,0 1 0,0 0 0,-1 0 0,0 0 0,0 1 0,-2 3 0,-1 1 0,1 0 0,8-5 0,0 1 0,-4 4 0,0 1 0,-4 1 0,1-1 0,-2 0 0,0-1 0,0 1 0,0-1 0,-2-1 0,0-1 0,-1 1 0,0 0 0,-1-2 0,1 0 0,0-3 0,0-1 0,2-4 0,1-2 0,-7 7 0,-1-1 0,0-2 0,1 0 0,-1-3 0,-1 1 0,1-1 0,-1-1 0,-1 1 0,-1 1 0,-1 1 0,0 0 0,5-10 0,-1 1 0,-2 6 0,-1 1 0,0 1 0,-1 1 0,0 0 0,1 2 0,1-1 0,0 0 0,0 0 0,0 0 0,0 3 0,-1 1 0,-1 0 0,-1 1 0,-2 1 0,-1 0 0,0-1 0,-1-2 0,1-1 0,-1-1 0,1-1 0,0 0 0,-2-1 0,0-1 0,0 1 0,0-1 0,0-1 0,-1-1 0,-1 0 0,0-1 0,0 2 0,-2 1 0,0 4 0,-1 1 0,-1-16 0,-1 6 0,-2-1 0,2-2 0,0 2 0,2-3 0,4-4 0,-4 17 0,1-1 0,1-6 0,2-2 0,-1-4 0,0-2 0,1-1 0,0-1 0,-1 0 0,0 0 0,-1 4 0,-1 1 0,1 2 0,-1 1 0,0 2 0,-1 1 0,-2 4 0,0 0 0,0 4 0,-2 0 0,0-10 0,0 7 0,0 5 0,-1 0 0,-4-2 0,-7-3 0,-4-10 0,5 12 0,1-2 0,-2-5 0,1-2 0,0-5 0,0-1 0,-1-2 0,0 1 0,1-1 0,-1-1 0,3 15 0,-1-2 0,0 1 0,0-4 0,-2-1 0,0 1 0,-1-4 0,0 1 0,-2-1 0,1-1 0,-2 0 0,0 0 0,1 2 0,-1 0 0,0 1 0,1 3 0,-1 2 0,1 1 0,-4-5 0,1 3 0,4 6 0,0 2 0,1 2 0,-2 1 0,0 0 0,0 1 0,-3-2 0,-1-1 0,-1 1 0,-1 0 0,-5-3 0,0 0 0,-2-1 0,-1 0 0,-2 0 0,0 0 0,2 0 0,0 1 0,5 3 0,1 1 0,-1-1 0,0-2 0,1-3 0,1 0 0,-1-2 0,1-1 0,2-1 0,1 1 0,2 1 0,0 1 0,3 2 0,0 0 0,1 3 0,0-1 0,0 2 0,-1 0 0,1 0 0,1 1 0,-2 1 0,1 0 0,0 0 0,0 1 0,-1 0 0,-1 1 0,-3-1 0,-1 0 0,-2 1 0,-2 1 0,-2-2 0,0 2 0,-1-1 0,1 2 0,0 0 0,0 1 0,0 1 0,1 0 0,0 1 0,0 1 0,2 0 0,-1-1 0,-15-9 0,6 3 0,3 2 0,-1 4 0,-2 1 0,-7 2 0,17 3 0,-1 0 0,-1 0 0,0 0 0,1 0 0,2 0 0,-17-6 0,6 2 0,-1-2 0,-7-3 0,16 6 0,0 0 0,0-1 0,-1 1 0,2 1 0,1 0 0,-14-3 0,6 1 0,-4 3 0,-8-1 0,16 3 0,0 0 0,-5 0 0,-1 0 0,-2-1 0,0-1 0,0 2 0,0 0 0,1 1 0,1 0 0,3 1 0,0-1 0,2 1 0,1-1 0,0 0 0,1-1 0,2-1 0,-1 1 0,0 0 0,-1 0 0,0 1 0,0-1 0,-2 1 0,0 1 0,-3 1 0,0 0 0,0-2 0,0 1 0,0 1 0,0-1 0,3 0 0,0-1 0,4 0 0,1-1 0,-16-2 0,6-1 0,3-1 0,4 1 0,12 0 0,12 0 0,14 2 0,8-2 0,8-3 0,-6 4 0,3 0 0,3 0 0,1 0 0,3 1 0,-1 2 0,1 0 0,-2 1 0,-3 2 0,0 0 0,4 2 0,1 1 0,5 4 0,2 3 0,-11-2 0,1 2 0,0 0 0,1 1 0,1 0 0,0 1 0,1-1 0,1 2 0,0-2 0,1-1 0,1 0 0,-1 0 0,4 0 0,-1 0 0,1-1 0,0 0 0,1 0 0,-1-1 0,-2 0 0,0-2 0,-2 0 0,-3-1 0,-2 0 0,-1 0 0,6 0 0,-1 1 0,-3 0 0,0 2 0,3 3 0,2 2 0,-8-1 0,1 0 0,-1 0 0,0-1 0,-1 1 0,-1 0 0,5 5 0,-1-1 0,-3 0 0,-1 1 0,-3 1 0,0-1 0,2 3 0,-1 1 0,2-1 0,-1-1 0,-6-1 0,0-1 0,-3-1 0,0 0 0,-1 1 0,0-1 0,10 14 0,3-1 0,-10-13 0,2-1 0,5 3 0,1 0 0,5 2 0,0 1 0,1-1 0,1-1 0,-2-1 0,1 1 0,2-2 0,2 0 0,-8-5 0,0-2 0,2 2 0,3 0 0,1 2 0,1-1 0,1 0 0,0-1 0,-1 0 0,-3 0 0,-1-1 0,-2 0 0,5 3 0,-4-1 0,9 5 0,-13-1 0,1 2 0,6 6 0,-14-10 0,0 0 0,-2 1 0,0-2 0,12 10 0,-7-9 0,-6-5 0,-3-4 0,-6 0 0,-35-2 0,4-2 0,-4-1 0,0-3 0,-2 0 0,-1-2 0,0-2 0,0-1 0,0 0 0,2-3 0,1 0 0,2-3 0,-11-8 0,1-3 0,13 7 0,0-1 0,-1-1 0,0-2 0,0-2 0,-1 0 0,-1-4 0,-1 0 0,2-1 0,1 0 0,1 0 0,1-1 0,3 2 0,1 0 0,0-1 0,2 3 0,1 0 0,-1-1 0,1 2 0,-1 0 0,0-1 0,-1-1 0,-1-1 0,-1 1 0,0 0 0,-1 0 0,2 0 0,-8-10 0,2 1 0,5 5 0,1 2 0,4 4 0,0 1 0,-1 1 0,0 2 0,-7-4 0,-1 1 0,-6-2 0,-3-1 0,-2 1 0,-1-1 0,1 3 0,0 0 0,3 4 0,0 2 0,1 4 0,0 1 0,-3 2 0,-1 1 0,-7 0 0,-2 1 0,11 2 0,-2 1 0,0-1 0,-3 0 0,-1 0 0,-1-1 0,1 0 0,0-1 0,1 1 0,1 0 0,1 0 0,1-1 0,3 0 0,0 0 0,0 0 0,-9-4 0,0 1 0,3 0 0,0 1 0,2 1 0,-1 0 0,4 2 0,0 1 0,3 2 0,0 1 0,1 1 0,0 1 0,-4 0 0,-2 2 0,6-1 0,-3 0 0,0 0 0,-5 0 0,-2 0 0,-1 0 0,-2 0 0,-1 0 0,1 0 0,2 0 0,1 0 0,1 0 0,-8 0 0,4 0 0,11 0 0,4 0 0,-10 0 0,6 0 0,-2 0 0,-7 0 0,16 1 0,-1 1 0,-1 2 0,0 1 0,-1 0 0,0 2 0,0 1 0,1 1 0,0 0 0,0-1 0,-1 0 0,0 0 0,-1 1 0,0-1 0,0-1 0,0-1 0,3 0 0,0-1 0,-17 3 0,2 2 0,-2 3 0,17-4 0,-2 0 0,-1 2 0,-1-1 0,2 0 0,0-1 0,4 0 0,1-1 0,-7 4 0,10-2 0,-1 1 0,-6 3 0,-8 6 0,13-9 0,0 0 0,-1 0 0,0 1 0,2 0 0,-1-2 0,-13 11 0,4-3 0,0-2 0,-6 3 0,12-7 0,-1 2 0,-4 2 0,0 2 0,-3 2 0,1 1 0,2-1 0,1 0 0,4-2 0,1-1 0,-8 10 0,11-7 0,6-6 0,0 0 0,-7 7 0,5-6 0,-1 2 0,-4 4 0,-1 2 0,-2 1 0,0 0 0,2-2 0,1 1 0,2-4 0,1 0 0,1-3 0,2 0 0,-1 1 0,0 0 0,-4 4 0,0 1 0,-4 4 0,0 2 0,3-5 0,0 1 0,-2-1 0,-1 2 0,0 1 0,-1-1 0,1 0 0,0 0 0,1-2 0,-8 9 0,1-2 0,7-7 0,3-3 0,-6 8 0,9-12 0,7-5 0,0 1 0,-3 1 0,-4 6 0,0 2 0,0 0 0,-1 2 0,0 5 0,-5 8 0,8-10 0,0 0 0,-3 5 0,0 1 0,-1 1 0,0-1 0,1-3 0,2-2 0,3-5 0,1-4 0,-1 5 0,8-15 0,19-30 0,3-4 0,5-2 0,5-2 0,-7 10 0,2-1 0,1 0 0,7-5 0,3-1 0,1-1 0,-4 2 0,2 0 0,1-1 0,0-1 0,-5 4 0,0-1 0,1 0 0,0 0 0,-1 0 0,1 0 0,-1 0 0,0 0 0,0 0 0,-1 0 0,5-4 0,0-1 0,-1 1 0,-1 1 0,-5 5 0,0 0 0,-2 1 0,0 1 0,3-2 0,-1 1 0,-3 1 0,7-6 0,-4 3 0,-5 5 0,-2 2 0,11-12 0,-3 2 0,3 3 0,-3 3 0,-3 5 0,-3 4 0,-1-1 0,2 1 0,-1 0 0,-1 2 0,-2 0 0,4-1 0,4 0 0,4-3 0,8-1 0,-11 3 0,3-2 0,7-4 0,3-1 0,-8 2 0,2 1 0,0-1 0,2-1 0,0-1 0,0 0 0,-4 2 0,0 1 0,0 0 0,-5 2 0,0 1 0,-2 1 0,4-1 0,-1 1 0,-2 4 0,-2 1 0,1 2 0,0 0 0,2 0 0,1 0 0,0 0 0,0 0 0,-3 0 0,-1 0 0,14-5 0,-6 2 0,-2-2 0,9-5 0,-15 3 0,2 0 0,3-4 0,1-1 0,1-1 0,-2-1 0,-1 0 0,0-1 0,0 0 0,1-1 0,2-3 0,1-1 0,-6 6 0,0-1 0,1 1 0,3-1 0,0 0 0,-1 0 0,-2 1 0,-1 0 0,-2 0 0,7-3 0,-4 1 0,4-7 0,-27 11 0,-29 11 0,-6 5 0,-5 1 0,0 0 0,-3 1 0,-1 1 0,4 0 0,-2 1 0,-1 2 0,1 0 0,-3 2 0,-2 2 0,2 1 0,-1 2 0,8-2 0,1 2 0,-1 0 0,1 1 0,0 2 0,-1 1 0,1 1 0,0 1 0,0 1 0,1 0 0,1 1 0,0 0 0,1 0 0,0 0 0,0 1 0,0 0 0,0 0 0,1 1 0,-1-1 0,1 1 0,1 0 0,-1 1 0,1-1 0,0 1 0,1-2 0,-6 6 0,2-2 0,-1 0 0,1 0 0,1-1 0,0-1 0,0 0 0,0 0 0,-5 4 0,0-1 0,1-1 0,5-4 0,0 0 0,1-1 0,0 0 0,0-2 0,0 2 0,0 0 0,-1 0 0,0 1 0,-1 0 0,-1 1 0,1 0 0,-3 1 0,1 1 0,-1-1 0,2 0 0,1 0 0,0-1 0,4-3 0,0-1 0,2 0 0,-5 4 0,2-1 0,6-2 0,2-1 0,-2 2 0,-1 1 0,-3 6 0,-1 1 0,5-4 0,-1 0 0,0 2 0,-2 2 0,-1 1 0,1 0 0,1 0 0,0 1 0,1-1 0,1-2 0,1 0 0,1-1 0,-6 9 0,3-2 0,4-7 0,2-1 0,-7 11 0,6-9 0,5-6 0,1-3 0,-3 1 0,-4 5 0,-4 7 0,-3 3 0,12-16 0,0 0 0,-9 14 0,5-7 0,7-3 0,3-8 0,1 0 0,0 1 0,-2 10 0,-6 14 0,4-10 0,-1 2 0,-3 9 0,-1 1 0,3-7 0,-2 0 0,0 0 0,-1 5 0,-1 0 0,-1 1 0,3-9 0,-1 1 0,0 0 0,0 0 0,0 0 0,-1 0 0,1-1 0,0 0 0,-4 7 0,1-1 0,1-1 0,1-5 0,1-2 0,1-1 0,0 4 0,1-4 0,-4 9 0,9-13 0,4-6 0,2 1 0,2-2 0,1-7 0,27-28 0,-5-2 0,-2 1 0,0 1 0,3 0 0,-7 9 0,-7 11 0,-3 11 0,0 6 0,0 5 0,0-1 0,-3-4 0,0-3 0,-1 0 0,1 0 0,1 6 0,0 9 0,1 9 0,-3-17 0,-1 2 0,1 2 0,-1 1 0,1 3 0,0 1 0,-1 2 0,0 0 0,1 0 0,0 0 0,-1-1 0,0-1 0,-1-2 0,1 0 0,0-4 0,0-1 0,0-1 0,0-1 0,2-1 0,0-1 0,6 20 0,0-1 0,0 1 0,1-1 0,0-2 0,2-2 0,1-4 0,3-3 0,1 4 0,2 2 0,-10-15 0,0 1 0,-1-1 0,0 1 0,7 16 0,-3-4 0,0-5 0,1 7 0,-5-15 0,-1 1 0,1 1 0,0-1 0,7 18 0,-2-9 0,-1-6 0,1 3 0,3 5 0,-7-11 0,0 1 0,3 3 0,-2 1 0,2 1 0,-1-1 0,0 0 0,-1 0 0,0-1 0,1 0 0,1 4 0,1-1 0,3 5 0,2 2 0,-5-8 0,2 1 0,0 1 0,2 4 0,1 1 0,0-1 0,1 3 0,1 0 0,1 0 0,1 1 0,0-1 0,1 0 0,-2-4 0,0 0 0,0-2 0,-2-4 0,-1-2 0,0-1 0,4 3 0,-1-3 0,7 8 0,-7-9 0,-4-3 0,-1 2 0,2 3 0,-3 0 0,1 0 0,-2-4 0,2-2 0,1 1 0,-1-2 0,0-4 0,5-7 0,4-1 0,2 5 0,4-1 0,-1-1 0,3 0 0,2 1 0,-3-1 0,0 1 0,2 0 0,0 0 0,0 0 0,2 1 0,0 0 0,-2-2 0,7 3 0,-1-2 0,-2 1 0,-7-3 0,-1 0 0,-4-1 0,14 6 0,-11-3 0,0 1 0,2 2 0,-2-1 0,-1-4 0,0 0 0,3 1 0,0 1 0,4 1 0,2 0 0,-1 1 0,-1 0 0,-2 0 0,-1 0 0,-3 3 0,-1 0 0,-5 0 0,3 0 0,8-1 0,-13-5 0,1 0 0,4 1 0,0 0 0,0-1 0,0 0 0,-2 0 0,0 0 0,-3-2 0,1 0 0,0 0 0,1-1 0,1 0 0,1 1 0,0 0 0,0-1 0,-2 1 0,0-2 0,15 4 0,-2-2 0,3-3 0,-16-2 0,1 0 0,3 0 0,0-1 0,1 0 0,0 0 0,-2 1 0,0 0 0,-2 0 0,0 0 0,0 1 0,0-1 0,1 0 0,-1 0 0,1 0 0,-2-2 0,0 2 0,0-2 0,1 0 0,0-1 0,1-2 0,-1-3 0,2-1 0,0-2 0,-3-1 0,-2-1 0,12-11 0,-9 4 0,-4 1 0,5-1 0,7-5 0,-14 11 0,1-1 0,2-1 0,0 1 0,-1 1 0,1 0 0,-3 1 0,0 0 0,14-8 0,-7 3 0,-2 0 0,-3 1 0,1-1 0,1-5 0,1 0 0,4-3 0,2 2 0,-3 4 0,-4 1 0,-1-1 0,11-10 0,-10 6 0,2-2 0,-2 4 0,1-2 0,0 0 0,5-5 0,1-1 0,1-2 0,-7 7 0,0-1 0,0 0 0,1 0 0,-1 0 0,1 1 0,0 0 0,-1-1 0,-1 2 0,1-1 0,0 1 0,-2-1 0,6-3 0,0-1 0,-1 2 0,-2 2 0,0 2 0,-1 0 0,0 1 0,-1-1 0,0 1 0,9-7 0,-1 2 0,1 0 0,0 0 0,-4 3 0,-2 0 0,-4 6 0,-2 2 0,13-10 0,-8 4 0,3 0 0,5-6 0,-17 12 0,0-1 0,1-4 0,-1-1 0,1-3 0,-2-2 0,2-5 0,0-3 0,-1-3 0,0-1 0,-1 4 0,-1-1 0,-2 5 0,0 1 0,7-9 0,-6 15 0,-2 4 0,-1 4 0,-1 0 0,-1-2 0,-4 9 0,-2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58"/>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2936 0 16383,'-20'4'0,"-1"-2"0,2 0 0,-6-2 0,-5 0 0,-2 2 0,3 1 0,8 2 0,7-1 0,5-2 0,-1 3 0,-7 0 0,-7 5 0,-5 2 0,-1 1 0,3-2 0,2 0 0,-3 1 0,-9 4 0,15-6 0,-1 1 0,-1 1 0,0 0 0,1 0 0,1-1 0,-12 7 0,12-7 0,8-4 0,5-3 0,-3 3 0,-7 4 0,-6 4 0,-6 3 0,-1 4 0,3 1 0,0 1 0,1 2 0,-1 1 0,0 3 0,4-1 0,3-2 0,5-5 0,5-5 0,1-2 0,1 1 0,-2 2 0,-2 1 0,0-1 0,-2 0 0,2 0 0,1-1 0,1-3 0,3-3 0,3-3 0,1 1 0,-3 2 0,-1 4 0,0-1 0,-5-3 0,-9 1 0,-2 3 0,-5 4 0,1-2 0,-2 1 0,-1 2 0,1-2 0,-1 1 0,-1 1 0,-1 0 0,4-2 0,-2 0 0,0 1 0,0-1 0,0-1 0,-4 4 0,0-2 0,0 1 0,2-1 0,3-2 0,1 0 0,0-1 0,4 0 0,-12 7 0,7-1 0,2 3 0,20-12 0,8-5 0,-1 5 0,-8 7 0,-5 6 0,-2 3 0,-2-2 0,2-1 0,-10 7 0,10-14 0,-1 0 0,-1 3 0,-1-1 0,1 0 0,1 0 0,-10 12 0,12-6 0,6-5 0,2-3 0,1-1 0,-2 0 0,0 3 0,-3 1 0,-2 5 0,4-9 0,0 2 0,-7 7 0,0 3 0,1-5 0,1 2 0,-2 1 0,-2 5 0,0 0 0,0 1 0,-2 2 0,-1 0 0,2 1 0,1-2 0,0 0 0,1 0 0,2-5 0,2 0 0,0-1 0,-2 7 0,2-1 0,6-9 0,2-1 0,-1 9 0,6-10 0,1-11 0,0-4 0,-1-5 0,-4 5 0,-5 6 0,-7 14 0,6-7 0,0 2 0,-4 9 0,0 4 0,3-8 0,1 2 0,0 1 0,-2 4 0,1 2 0,0 0 0,1 0 0,1 0 0,0 1 0,2-4 0,1 0 0,0-2 0,0 9 0,2-3 0,3-9 0,0-3 0,1 11 0,1-8 0,0 1 0,4 8 0,1-14 0,1 1 0,2 2 0,0 0 0,3 4 0,1 0 0,1 4 0,1 0 0,3 3 0,0-1 0,2 1 0,0 0 0,0-5 0,-1-1 0,-2-6 0,-1-2 0,-2-5 0,-1-1 0,10 10 0,-4 0 0,-1 9 0,-8-16 0,0 1 0,1 5 0,-1 0 0,1-1 0,0 0 0,-1-3 0,-2-1 0,4 14 0,-5-12 0,-3-4 0,1-5 0,3 0 0,3 3 0,0 3 0,0 0 0,-3 1 0,0 5 0,3-4 0,3 3 0,5 8 0,2 2 0,-3-10 0,0 1 0,1 0 0,1 1 0,-1 0 0,1-1 0,4 8 0,0-2 0,-2-1 0,-1-2 0,0-3 0,-1-1 0,0-1 0,-1-2 0,-1-1 0,0-1 0,-2-3 0,1 0 0,12 13 0,-1-4 0,-1-1 0,0 0 0,-1 4 0,1 1 0,-11-15 0,0-1 0,0 1 0,1-1 0,16 12 0,-5-4 0,-1-3 0,1-2 0,4 3 0,-12-10 0,1 2 0,4 1 0,1 1 0,1 2 0,1 0 0,0-1 0,-1 0 0,-2 0 0,-1-1 0,-1-1 0,-1-1 0,-1 0 0,1-1 0,0 1 0,1 0 0,1-1 0,0 0 0,-2-1 0,1 0 0,-1-1 0,-1 1 0,18 8 0,0-3 0,-19-8 0,2-1 0,-1 1 0,0-1 0,18 9 0,-6-3 0,-6-1 0,-2-3 0,0 2 0,3 0 0,2 3 0,-3 0 0,-4-4 0,-4-1 0,-5-3 0,3 0 0,5 3 0,9 2 0,8-1 0,0-2 0,-1-3 0,-1-1 0,-1 2 0,2-2 0,-1 2 0,2 0 0,-3 1 0,2 1 0,5 0 0,-19-3 0,1-2 0,3 2 0,0-2 0,0 0 0,0-1 0,0 0 0,0 0 0,-1-2 0,0 0 0,-1 0 0,1-1 0,-3 0 0,1 0 0,-1 0 0,1 0 0,-1 0 0,-1 0 0,0 0 0,0 0 0,1-2 0,0-1 0,19-5 0,-4-4 0,-6 0 0,-9 2 0,-6 3 0,3 3 0,5 4 0,11 3 0,-14-1 0,0 1 0,2 1 0,-1 0 0,1-1 0,0 0 0,3 1 0,0-1 0,-1 0 0,0-1 0,-2-1 0,-1 1 0,18 0 0,-9-2 0,3 0 0,3 0 0,2 0 0,-2 2 0,-6 1 0,-6-1 0,-6 0 0,2-2 0,5 0 0,7 0 0,5-3 0,1-6 0,1-6 0,-21 5 0,1-1 0,0-2 0,1 0 0,1-1 0,1-1 0,0 1 0,-1-1 0,1 2 0,-1 0 0,-2 2 0,-1 0 0,17-12 0,-18 12 0,0-1 0,2-1 0,-1 0 0,2-1 0,0 0 0,0 0 0,0-1 0,0-2 0,-1 0 0,-2 0 0,0 1 0,-1-1 0,-1 0 0,13-14 0,-4 5 0,-3 0 0,0 3 0,2 0 0,4 0 0,-12 9 0,2 1 0,2-2 0,1-1 0,3-1 0,0 0 0,-1 1 0,0 1 0,-2 2 0,-1 0 0,12-10 0,-7 4 0,1 0 0,3-6 0,-12 10 0,1-1 0,1-2 0,0-1 0,0 0 0,-1-1 0,-2 2 0,0 1 0,10-13 0,-4 6 0,-6 6 0,-5 5 0,0-6 0,3-15 0,-2 7 0,3-1 0,3-7 0,1-1 0,2 1 0,-1 0 0,-1 6 0,0 2 0,-6 5 0,0 1 0,8-11 0,0 2 0,3-2 0,0-1 0,-1 4 0,-5 6 0,-5 7 0,-3 1 0,1-3 0,3-9 0,2-7 0,-7 14 0,0-1 0,1-2 0,1-1 0,0-1 0,2-1 0,0 1 0,1 0 0,-1 2 0,0 1 0,-1 3 0,0 1 0,8-12 0,-2 6 0,-4 3 0,-4 4 0,-4 1 0,-3 0 0,3-3 0,0-6 0,2-5 0,2-8 0,-5 16 0,0-2 0,0-6 0,0-1 0,1-6 0,0-1 0,-1-4 0,0 0 0,0 4 0,-1 0 0,-2 4 0,0 2 0,-1 4 0,-2 1 0,1 1 0,-2 0 0,1 1 0,0 0 0,0 1 0,0 1 0,0-20 0,0 5 0,0 4 0,3 5 0,2-4 0,1 10 0,0-2 0,3-8 0,-1-2 0,-1 6 0,-1-1 0,-1 0 0,1-2 0,-2 0 0,0 0 0,-1 1 0,0 1 0,-1 1 0,-1-9 0,-1 3 0,0 11 0,0 2 0,0-7 0,-7 0 0,-8-7 0,4 14 0,0-2 0,-1-2 0,0-1 0,2-2 0,2-2 0,1 0 0,0-1 0,0-2 0,0 0 0,0 2 0,-1 1 0,0 6 0,0 2 0,-7-18 0,2 9 0,-2 0 0,2-2 0,-3-4 0,1-1 0,2 5 0,1 7 0,1 5 0,-2 2 0,-1-4 0,-5-5 0,-1-3 0,-2 2 0,0 5 0,6 7 0,1 3 0,1 1 0,-1-7 0,-9-11 0,7 11 0,-2-3 0,-2-3 0,0 0 0,-2-2 0,1 1 0,3 5 0,2 0 0,4 4 0,1 1 0,-6-12 0,2 3 0,-3-2 0,-3 2 0,3 3 0,5 6 0,1 9 0,-6 0 0,-8-2 0,-6-7 0,14 5 0,1 0 0,0-2 0,1 0 0,1-1 0,1 0 0,-14-11 0,5 5 0,2 5 0,3 3 0,-2-2 0,1 0 0,3-1 0,5 3 0,3 4 0,-1 2 0,0 0 0,-1-1 0,-1-5 0,1 0 0,0 1 0,1 1 0,-1 2 0,-1 0 0,0-1 0,-4-2 0,-2-4 0,-5 0 0,-3-4 0,-5-4 0,14 11 0,-1 0 0,-2-2 0,-1 0 0,-2-1 0,-1 0 0,-2 0 0,1 0 0,-1 0 0,1 0 0,2 2 0,0 1 0,4 1 0,0 0 0,-11-8 0,1 1 0,-3 1 0,-4-1 0,15 10 0,1 0 0,-20-7 0,3 2 0,3 4 0,2 0 0,-2-2 0,-2 0 0,-3 1 0,0 1 0,2 2 0,1 2 0,6 0 0,3 2 0,6 2 0,2 1 0,-2-1 0,-4 0 0,-2-2 0,1-2 0,2 0 0,7-1 0,4 2 0,-2-1 0,-4 0 0,-7 1 0,-5-1 0,0 2 0,6 0 0,6 0 0,5 1 0,0-3 0,-5 0 0,-4-3 0,-5 1 0,-1-1 0,0 0 0,2 1 0,1 1 0,0 1 0,-2 0 0,-5 2 0,-8-2 0,18 4 0,-1-1 0,-4 1 0,0 0 0,-2-1 0,1 1 0,1 0 0,0 1 0,2 0 0,1 1 0,-15-1 0,7 2 0,3-2 0,3-1 0,-2 0 0,2 1 0,4 2 0,5-2 0,2-2 0,0 0 0,-3-2 0,-2 1 0,0 1 0,1 2 0,6 0 0,7 1 0,4-2 0,-9 1 0,-6 2 0,-22 6 0,14 0 0,-1 0 0,-9 3 0,-2 0 0,9-1 0,0 0 0,-2-1 0,-4 2 0,0-1 0,0 0 0,2 0 0,0-1 0,2 0 0,-10 1 0,3-1 0,9-2 0,3 0 0,-7 1 0,1-1 0,-3 1 0,-1 1 0,4-1 0,5 1 0,7-2 0,1-1 0,4 1 0,1-1 0,1 3 0,1-1 0,-4 3 0,-4 1 0,-3 1 0,-1 3 0,3-1 0,1-2 0,2 0 0,0-2 0,-3 3 0,-3 2 0,-3 1 0,0-1 0,4-2 0,4-3 0,3-2 0,-1 1 0,-5 1 0,-11 5 0,13-6 0,0 2 0,-1 0 0,0 0 0,-16 10 0,5 0 0,-3-1 0,16-8 0,-1 0 0,-2 0 0,1 1 0,0-1 0,1 1 0,-12 10 0,8-4 0,5-5 0,3 1 0,-5-1 0,-1 4 0,1 2 0,3-1 0,7-2 0,6-5 0,7-6 0,21-8 0,13-14 0,-3 3 0,3-2 0,-7 2 0,0-2 0,2 0 0,5-2 0,1-1 0,1-1 0,-8 5 0,0-1 0,0 1 0,0-1 0,0 1 0,-1 0 0,1 1 0,-1 0 0,7-3 0,0 1 0,-1 1 0,-5 2 0,1 2 0,-2 1 0,10 0 0,-3 2 0,-5 3 0,-1 2 0,-5 1 0,-1 1 0,19 1 0,-5 0 0,-1-3 0,-3-2 0,-1 0 0,-2-2 0,-4 3 0,-6 1 0,-8 1 0,-7 2 0,-32 9 0,5 1 0,-16 9 0,24-5 0,32-5 0,10-4 0,7-1 0,-6-1 0,1 1 0,2-1 0,2 1 0,3 1 0,-2 0 0,-2 0 0,-1 0 0,-1 1 0,7 0 0,-2 0 0,-1-1 0,-2 0 0,-4-1 0,-2 1 0,-3-1 0,-1-1 0,-2 0 0,0 1 0,19 2 0,-19-2 0,0-1 0,3 1 0,0 1 0,0 1 0,0 1 0,1-1 0,-1 1 0,16 4 0,-9-2 0,-9-4 0,-4-3 0,5 0 0,3 0 0,3 0 0,-4 2 0,-9 0 0,-9-1 0,-39-1 0,4-2 0,-3 1 0,-4-1 0,-5 0 0,-1 0 0,7 0 0,-2 0 0,0 0 0,-1 0 0,-4 0 0,0 0 0,0 0 0,0 0 0,-1 0 0,1 0 0,0 0 0,0 0 0,2 0 0,1 0 0,0 0 0,0 0 0,3-1 0,-1 1 0,2 0 0,0 1 0,-6-1 0,0 1 0,2 1 0,4 0 0,1 1 0,0 0 0,-9 4 0,2 2 0,4 2 0,2 2 0,1 1 0,1 2 0,2 1 0,2 1 0,3 0 0,1 0 0,4-2 0,2-1 0,-12 11 0,9-5 0,3-2 0,1-1 0,-1 0 0,-1 3 0,-6 3 0,-5 5 0,11-12 0,0-1 0,-3 2 0,-1 0 0,-2 1 0,0 1 0,-5 2 0,-2 1 0,6-3 0,-1 0 0,-2 1 0,3-1 0,-1 0 0,-1 1 0,-1 1 0,-4 3 0,0 2 0,-1 0 0,-1 1 0,6-5 0,-1 1 0,0 0 0,0 1 0,1 0 0,-2 0 0,0 1 0,1 1 0,-1-1 0,1 0 0,1 0 0,0 0 0,0 0 0,0 0 0,1 0 0,1-1 0,0 0 0,1 1 0,0-1 0,0 0 0,-3 4 0,1 1 0,1 0 0,0-2 0,-2 5 0,0-2 0,3-1 0,-3 5 0,4-2 0,9-11 0,3-3 0,0 4 0,10-9 0,2-4 0,0-1 0,0 2 0,0 3 0,0 3 0,0 3 0,-1 9 0,-1-7 0,-1 2 0,-2 8 0,0 3 0,-2 6 0,0 1 0,-1 0 0,1-1 0,1-3 0,1-1 0,1-4 0,1-1 0,1-3 0,0-1 0,2 0 0,0 0 0,0 1 0,0 1 0,0 4 0,0 2 0,0 6 0,0 2 0,0-12 0,0 1 0,0 0 0,0 0 0,0 0 0,0-1 0,0 11 0,0-3 0,0-7 0,0-4 0,0-6 0,0-1 0,0 12 0,0-5 0,0 0 0,0-2 0,0-3 0,0-7 0,0-3 0,-3 3 0,-2 7 0,-2 4 0,0 1 0,2-8 0,3-12 0,1-30 0,1-15 0,0 1 0,0-6 0,0 7 0,0-5 0,0-1 0,0-1 0,0 5 0,0-1 0,0 0 0,0-2 0,0 0 0,0 1 0,0-1 0,0-1 0,0-1 0,0 1 0,0-1 0,1-1 0,-1 0 0,1-1 0,-1 0 0,1 0 0,0 0 0,1 5 0,-1 0 0,1 0 0,-1 0 0,2 1 0,-1 0 0,1 0 0,0-3 0,1 1 0,0 0 0,0 1 0,0 0 0,2 1 0,-1-1 0,2 1 0,-1 1 0,1 1 0,1 1 0,0-3 0,0 2 0,0 2 0,1 1 0,5-10 0,0 4 0,-5 14 0,1 4 0,2-2 0,-5 8 0,0-4 0,10-16 0,-3 6 0,3-3 0,-1 5 0,1-1 0,1-1 0,1-1 0,1-2 0,0 2 0,-1 1 0,0 0 0,0 2 0,6-10 0,-1 0 0,-8 12 0,0 0 0,1-1 0,2 0 0,1-2 0,0 1 0,3-3 0,1-1 0,1-1 0,-4 7 0,2-1 0,-1 0 0,1 0 0,1 0 0,-1 0 0,2 1 0,0-1 0,1-1 0,1 0 0,0-1 0,1 1 0,0 1 0,1-2 0,0 2 0,0-1 0,0 2 0,1-2 0,0 1 0,-1 1 0,-1 1 0,-1-1 0,1 1 0,-2 1 0,5-4 0,0 2 0,-3 0 0,5-5 0,-2 4 0,-10 9 0,-3 3 0,4-4 0,-10 5 0,-3 0 0,3-9 0,4 4 0,4-2 0,8-7 0,4-3 0,-5 7 0,1-1 0,1-1 0,1 2 0,0-1 0,0 2 0,-4 3 0,-2 1 0,0 2 0,4-1 0,-3 2 0,2 3 0,-19 7 0,-38 16 0,-6 0 0,6-1 0,-2 1 0,1 2 0,0 2 0,-2 1 0,0 3 0,0 2 0,0 1 0,-1 4 0,1 1 0,12-8 0,0 0 0,-1 1 0,0 2 0,-1 0 0,-1 0 0,0 2 0,1 0 0,-1-1 0,0 0 0,1 0 0,1-1 0,-7 8 0,0-2 0,6-4 0,1-1 0,5-6 0,2 1 0,-12 11 0,4-2 0,3-2 0,4-2 0,5-5 0,6-5 0,2-5 0,2-4 0,1-3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59"/>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589 419 16383,'23'0'0,"1"0"0,3 0 0,1 0 0,4 0 0,-1 0 0,-1 0 0,-1 0 0,-3 0 0,-1 0 0,15 0 0,-2 0 0,-2 0 0,2 0 0,-16 0 0,0 0 0,4 0 0,0 0 0,2 0 0,2 0 0,1 0 0,1 0 0,-2 0 0,-1 0 0,-4-1 0,-2-1 0,14-3 0,0-2 0,-16 2 0,2 0 0,2 1 0,1-2 0,0 2 0,-1-2 0,16-5 0,-16 1 0,-10 1 0,-8-1 0,-5 0 0,-2 0 0,0 1 0,-1 1 0,-10 2 0,-23 0 0,7 3 0,-5 1 0,-7-1 0,-3 0 0,-1 0 0,2 1 0,4 1 0,3-1 0,7 0 0,4 1 0,-9-3 0,8-3 0,-4-2 0,-7-3 0,13 5 0,-1 1 0,-2 0 0,0 1 0,1 0 0,0 0 0,-2 2 0,-1 1 0,-3 0 0,-1 1 0,-4 0 0,-2 0 0,-5 1 0,0 0 0,-1 0 0,0 0 0,4 0 0,2 0 0,8 1 0,3 0 0,-8 4 0,20 2 0,11 1 0,3-2 0,8 1 0,1-4 0,13 1 0,10-3 0,-8-1 0,3 0 0,13 0 0,5 0 0,-5-3 0,2 0 0,2-1 0,-8-2 0,2 1 0,0-2 0,1-1 0,-5 1 0,0 0 0,1-2 0,0 1 0,0-2 0,6-1 0,1-2 0,-1 0 0,0 0 0,-4 2 0,0 0 0,-1 0 0,0 1 0,6-2 0,0 1 0,-2 2 0,-9 2 0,-2 2 0,-1 0 0,3 0 0,-3 2 0,6 0 0,-22 3 0,-33 0 0,-16 0 0,2 2 0,-5 1 0,8 0 0,-3 1 0,-2 1 0,0 2 0,2 0 0,-1 3 0,-1 1 0,0 1 0,0 0 0,-3 1 0,0 1 0,0 1 0,0-1 0,0 1 0,0 1 0,0 0 0,0-1 0,0 1 0,1-1 0,3 0 0,0-1 0,0 0 0,1 0 0,3-2 0,-8 3 0,3-2 0,1 0 0,6-2 0,0 0 0,2-1 0,-6 2 0,2-2 0,6-2 0,1 0 0,-17 4 0,9-5 0,5-1 0,8-1 0,4-1 0,-2 1 0,-7 4 0,-8 4 0,-3 4 0,1 0 0,3 0 0,7-5 0,8-2 0,15-3 0,30-4 0,5 0 0,5 0 0,-2-1 0,4 1 0,2 0 0,-6 0 0,2-1 0,1 1 0,-1 0 0,2-1 0,0 1 0,0 0 0,-2-1 0,-3 0 0,0-1 0,-1 1 0,-2-1 0,2 0 0,-3-1 0,-1 1 0,0-1 0,-5 0 0,-2 0 0,-46 0 0,-15 0 0,1 0 0,-4 0 0,6 0 0,-3 0 0,-1 0 0,0 0 0,4 0 0,0 0 0,0 0 0,0 0 0,1 0 0,0 1 0,-1-1 0,2 1 0,-7 1 0,1 0 0,1 0 0,7 1 0,1 0 0,3 0 0,-4 2 0,5 1 0,-3 3 0,18-3 0,12-1 0,14-3 0,-2-2 0,6 0 0,-12 0 0,-4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0"/>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225 232 16383,'39'0'0,"0"0"0,-10 0 0,2 0 0,0 0 0,6 0 0,1 0 0,-1 0 0,2 0 0,-1 0 0,0 0 0,-1 0 0,-2-1 0,-1 0 0,11-1 0,-4 1 0,-12-1 0,-3 1 0,12-2 0,-9 3 0,-5 0 0,2 0 0,0 0 0,-9 2 0,-7 2 0,-6 0 0,4 0 0,18-2 0,3-2 0,6 0 0,-4 0 0,1 1 0,3-2 0,1 0 0,2-1 0,2-1 0,-1-1 0,4 0 0,0-2 0,0-1 0,0 0 0,-4-1 0,1-1 0,-2-1 0,0-1 0,-4 1 0,0-1 0,-2-1 0,-3 0 0,8-6 0,-5-2 0,-10 6 0,-3 0 0,2-4 0,-12 5 0,-6 4 0,-3 2 0,-16 3 0,-6 2 0,-7 2 0,-6-1 0,-6 1 0,-2 0 0,4 1 0,-1 1 0,-3-1 0,1 1 0,6 0 0,-1 0 0,-1 1 0,1 0 0,1 0 0,-5 1 0,0 0 0,2 2 0,2-1 0,0 2 0,2 0 0,3 1 0,-2 0 0,6 1 0,-2 1 0,15-5 0,4-3 0,-1-2 0,-7 0 0,-11 0 0,9 0 0,-2 0 0,-3 0 0,-1 0 0,0 0 0,0 0 0,2 0 0,1 0 0,3 0 0,-2 0 0,-5 0 0,-1 0 0,-6 1 0,-3 0 0,-5 1 0,-1 2 0,13-2 0,0 1 0,0 0 0,-12 2 0,1 1 0,5-2 0,1 1 0,2-2 0,1-1 0,-1 0 0,1-1 0,1-1 0,0 0 0,3 0 0,2 0 0,-6 0 0,18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991 1340 16383,'-21'-24'0,"1"0"0,0-2 0,0 0 0,4-2 0,1 0 0,1 4 0,1 1 0,-7-12 0,3 10 0,-3 0 0,5 8 0,-2-1 0,-6-6 0,-3-2 0,7 5 0,-2-1 0,0 1 0,0-1 0,0 0 0,1 1 0,-6-6 0,1 3 0,7 4 0,1 3 0,-5-3 0,5 3 0,-2-6 0,4 5 0,-1-2 0,-6-10 0,-2-2 0,5 7 0,0 0 0,0-1 0,0 1 0,1-1 0,0 2 0,-5-7 0,3 3 0,5 9 0,3 3 0,-2 0 0,6 7 0,4 3 0,2 1 0,1-3 0,-1-2 0,-5-9 0,-10-15 0,4 10 0,-1-2 0,-2-2 0,-1-2 0,1 3 0,1 0 0,3 6 0,3 2 0,-3-4 0,6 14 0,6 6 0,-2 4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2"/>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1308 84 16383,'-30'0'0,"2"0"0,-6 0 0,-2 0 0,7 0 0,-2 0 0,-1 0 0,0 0 0,-1 0 0,0 0 0,2 0 0,-1 0 0,1 0 0,-11 0 0,2 0 0,6 0 0,3 0 0,6 0 0,1 0 0,-12 0 0,3 0 0,2 0 0,-9 0 0,19 0 0,-2 0 0,-20 0 0,5 0 0,9 0 0,5-2 0,-5-1 0,8-2 0,-3 0 0,-3-2 0,-3-1 0,-1-1 0,1 1 0,1-1 0,2 1 0,5 2 0,1 0 0,-10 1 0,6 3 0,6 2 0,9 0 0,4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3"/>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1102 1 16383,'-21'7'0,"0"-1"0,-2 5 0,0 3 0,-1 1 0,1 1 0,2 2 0,2-2 0,-6 3 0,7-2 0,-3 5 0,4-2 0,-3 2 0,-9 7 0,-2 3 0,9-10 0,-1 1 0,1 0 0,1-2 0,0 0 0,1-2 0,-5 4 0,3-3 0,-3 7 0,12-12 0,5-6 0,-7 2 0,-11 6 0,-8 7 0,16-10 0,1 0 0,-8 11 0,10-4 0,8-5 0,5-1 0,-3 4 0,-5 3 0,-3 2 0,-2-1 0,5-2 0,2-5 0,-1-1 0,-2 2 0,-8 7 0,-8 5 0,-3 2 0,12-12 0,0 0 0,-2 4 0,-1 0 0,0 3 0,-1 1 0,1 1 0,1-1 0,3-3 0,2-3 0,-6 12 0,11-18 0,6-7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0 16383,'0'41'0,"0"-7"0,0-4 0,0-9 0,0 3 0,0 13 0,0 5 0,1-7 0,0 3 0,1 1 0,0-6 0,-1 2 0,2 0 0,-1 0 0,0-1 0,1 0 0,0-1 0,0-1 0,0 3 0,2-1 0,-2-2 0,1 5 0,0-5 0,1 3 0,0-18 0,-1-5 0,5 8 0,7 17 0,-4-11 0,0 1 0,2 3 0,0 0 0,-1-5 0,-2-2 0,5 12 0,-9-20 0,-6-7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5"/>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0 0 16383,'0'0'0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6"/>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0 0 16383,'27'26'0,"0"0"0,-7-5 0,0 1 0,-1 2 0,4 4 0,1 2 0,-1 0 0,-3-1 0,1-2 0,-1 1 0,-1-4 0,1 1 0,-1-2 0,7 7 0,-1-3 0,0 0 0,1-2 0,6 2 0,1 0 0,-3-4 0,1 0 0,-2-5 0,-1-1 0,0-3 0,-1-1 0,-3-3 0,0-2 0,1 1 0,0 1 0,-1 0 0,0 0 0,0 1 0,1-1 0,0-1 0,1 0 0,2 1 0,2-1 0,0 1 0,2-1 0,-4 1 0,0 0 0,-4-1 0,-2 0 0,11 2 0,-16-3 0,-9-5 0,-4 2 0,-4 9 0,0-9 0,0 7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7"/>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1200 16383,'10'-28'0,"4"0"0,17-3 0,-8 11 0,2-2 0,-4 3 0,1-2 0,1-1 0,7-7 0,1-2 0,0-2 0,-5 6 0,0-2 0,0-1 0,0-1 0,-3 4 0,0-1 0,0-1 0,1 0 0,-2 1 0,4-5 0,0 0 0,-2 1 0,0 1 0,3-4 0,-2 2 0,-2 2 0,2-5 0,-3 6 0,3 1 0,-6 7 0,-6 6 0,-1 3 0,4-5 0,9-5 0,-7 8 0,0-1 0,4-3 0,0-1 0,-2 1 0,0 1 0,10-10 0,-11 9 0,-9 10 0,-1 0 0,0-3 0,6-3 0,2-1 0,-1 3 0,-4 5 0,-5 3 0,-4 3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8"/>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9 2074 16383,'-1'-36'0,"-1"-1"0,0 0 0,1 4 0,0-2 0,0 0 0,1-2 0,0 1 0,1-2 0,0-1 0,1 0 0,0 0 0,1 0 0,0-1 0,1 0 0,0 1 0,2-1 0,0 1 0,1 0 0,0-1 0,1 2 0,2 0 0,0 2 0,1 0 0,1 1 0,0 0 0,1 2 0,3-5 0,1 1 0,0 0 0,0 3 0,3-7 0,0 2 0,-1 3 0,3-4 0,-3 7 0,2 0 0,-15 15 0,0-7 0,4 4 0,2-3 0,8-9 0,4-3 0,0 5 0,2-1 0,3 0 0,-5 5 0,2 0 0,0 0 0,1 0 0,0 0 0,1-1 0,0 1 0,-1 1 0,-2 2 0,1 1 0,-2 0 0,0 2 0,0-1 0,-1 1 0,-2 2 0,1 0 0,-4 2 0,0-1 0,-11 10 0,-5 1 0,-2 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69"/>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1 16383,'18'20'0,"0"1"0,7 6 0,4 2 0,-6-8 0,3 1 0,0 0 0,4 2 0,2 1 0,0-2 0,0-1 0,1-1 0,0-3 0,-1-2 0,-1-2 0,3-1 0,3-2 0,1-2 0,1-1 0,-1-1 0,1-1 0,-1-1 0,-1 1 0,-1-1 0,1 0 0,-3 1 0,1-1 0,-2 1 0,6 2 0,0-1 0,0 2 0,0-1 0,-1 1 0,-1-1 0,-4-2 0,-2 0 0,-6 0 0,-1-1 0,13 4 0,1 2 0,-13-4 0,0 0 0,4 3 0,0-1 0,2 1 0,-1 0 0,-4-2 0,-1 0 0,10 4 0,-13-7 0,-8-2 0,-3-1 0,-2 3 0,1 1 0,-1 0 0,-2-2 0,-4 0 0,-1 9 0,-1-7 0,-1 6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70"/>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 0 16383,'0'30'0,"0"0"0,0 1 0,0 0 0,3 9 0,2-1 0,2-2 0,2 0 0,3 1 0,3 1 0,3-1 0,0 1 0,0-4 0,0-2 0,-2-2 0,-1-3 0,-4-7 0,0-2 0,9 17 0,-6-9 0,0 3 0,-1-3 0,1 3 0,-1 1 0,4 7 0,0 2 0,1 0 0,-5-9 0,0 0 0,0 0 0,-1-2 0,3 6 0,-1-2 0,-1-2 0,2 5 0,0-5 0,3 3 0,-9-17 0,-4-4 0,-3-1 0,-2 4 0,0 0 0,3-5 0,4-1 0,6-2 0,0 0 0,-2 1 0,-6-5 0,-5-1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71"/>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963 0 16383,'-31'19'0,"0"0"0,-1 0 0,5-2 0,-2 0 0,0 1 0,0 0 0,0 1 0,1-1 0,-1 1 0,0 1 0,-3 3 0,0 0 0,0 0 0,1 1 0,1 0 0,1 0 0,1 0 0,1 1 0,0 1 0,1-1 0,0 2 0,2-1 0,-3 6 0,1 1 0,1-1 0,1 1 0,1-1 0,2 0 0,3-5 0,2 0 0,0-2 0,-2 8 0,1-3 0,3-6 0,2-3 0,-3 7 0,5-10 0,3-5 0,3-8 0,2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72"/>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1798 730 16383,'-25'0'0,"3"0"0,2 0 0,-1 0 0,0 0 0,4 0 0,4 0 0,3 0 0,-1 0 0,-2-3 0,-4-1 0,-8-6 0,-12-4 0,13 4 0,-2-1 0,-6-2 0,-2-1 0,8 3 0,-1-1 0,-1 0 0,-2-2 0,-2-1 0,0-1 0,-2-1 0,0-3 0,-1 0 0,-1-2 0,-1-1 0,1 0 0,7 5 0,0-1 0,0 0 0,-1-1 0,1 1 0,0-1 0,-1 1 0,1 0 0,-1 0 0,1 0 0,-1 1 0,0 0 0,-6-3 0,0 0 0,1 1 0,6 4 0,0 1 0,3 1 0,-6-2 0,3 3 0,-8 0 0,10 5 0,3 3 0,2 2 0,5-1 0,2 1 0,0 1 0,-7 1 0,-17 1 0,17 0 0,0 0 0,-20 0 0,9 0 0,16 0 0,5 0 0,3 0 0,1-4 0,-2-4 0,-3-2 0,-2-2 0,5 7 0,4 1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73"/>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845 1283 16383,'0'-22'0,"0"0"0,0-5 0,0 0 0,-1 3 0,-2 1 0,-1-2 0,-2 0 0,-1 4 0,-1 1 0,-10-12 0,3 3 0,5 7 0,6 5 0,1 1 0,3 3 0,0-4 0,-8-8 0,-6-8 0,4 12 0,0-1 0,-1 1 0,1 1 0,-5-14 0,4 10 0,2 8 0,-3-2 0,-3-7 0,-6-8 0,-3-3 0,11 19 0,-1-1 0,-2 1 0,0-1 0,-3 0 0,-1-3 0,-1-1 0,-1-1 0,0-2 0,1 0 0,2 3 0,1 1 0,-7-11 0,10 13 0,6 9 0,2 3 0,0-1 0,-5-8 0,-13-10 0,7 9 0,-2-1 0,-6-3 0,-2 0 0,-2-1 0,0 2 0,2 0 0,1 2 0,6 3 0,2 2 0,-2-3 0,14 9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30:10.374"/>
    </inkml:context>
    <inkml:brush xml:id="br0">
      <inkml:brushProperty name="width" value="0.3" units="cm"/>
      <inkml:brushProperty name="height" value="0.6" units="cm"/>
      <inkml:brushProperty name="color" value="#0069AF"/>
      <inkml:brushProperty name="tip" value="rectangle"/>
      <inkml:brushProperty name="rasterOp" value="maskPen"/>
    </inkml:brush>
  </inkml:definitions>
  <inkml:trace contextRef="#ctx0" brushRef="#br0">566 1311 16383,'0'-38'0,"0"0"0,0 1 0,0 1 0,0-2 0,0 2 0,0 7 0,0 2 0,-2-14 0,-7 0 0,0 14 0,-3-4 0,-1-2 0,1 4 0,0-2 0,-1-1 0,-1 0 0,-2-5 0,0-2 0,-1 1 0,0-1 0,-1 0 0,0 0 0,0 0 0,0 3 0,1 5 0,1 2 0,-1 0 0,1 2 0,-5-7 0,-1 1 0,1 3 0,3 5 0,0 2 0,0 2 0,-4-3 0,1 2 0,-6-5 0,9 10 0,9 5 0,1 2 0,-1-1 0,0-1 0,-2 3 0,3 7 0,2 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Title page.</a:t>
            </a:r>
          </a:p>
        </p:txBody>
      </p:sp>
    </p:spTree>
    <p:extLst>
      <p:ext uri="{BB962C8B-B14F-4D97-AF65-F5344CB8AC3E}">
        <p14:creationId xmlns:p14="http://schemas.microsoft.com/office/powerpoint/2010/main" val="1358613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Many muscles insert to the patella. This is a partly dissected hindlimb of a fox.</a:t>
            </a:r>
          </a:p>
        </p:txBody>
      </p:sp>
    </p:spTree>
    <p:extLst>
      <p:ext uri="{BB962C8B-B14F-4D97-AF65-F5344CB8AC3E}">
        <p14:creationId xmlns:p14="http://schemas.microsoft.com/office/powerpoint/2010/main" val="1151265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big questions being addressed. Acknowledge distinction between action and function can get fuzzy.</a:t>
            </a:r>
          </a:p>
        </p:txBody>
      </p:sp>
    </p:spTree>
    <p:extLst>
      <p:ext uri="{BB962C8B-B14F-4D97-AF65-F5344CB8AC3E}">
        <p14:creationId xmlns:p14="http://schemas.microsoft.com/office/powerpoint/2010/main" val="3176043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Start by thinking about a bicycle as we know ‘why’ the components of a bicycle are helpful – because we designed them. Look for analogies in leg form/function.</a:t>
            </a:r>
          </a:p>
        </p:txBody>
      </p:sp>
    </p:spTree>
    <p:extLst>
      <p:ext uri="{BB962C8B-B14F-4D97-AF65-F5344CB8AC3E}">
        <p14:creationId xmlns:p14="http://schemas.microsoft.com/office/powerpoint/2010/main" val="3685341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Note several aspects ‘for’ avoiding mechanical power demand: here, drop handle bars avoid aerodynamic drag. Not considered further.</a:t>
            </a:r>
          </a:p>
        </p:txBody>
      </p:sp>
    </p:spTree>
    <p:extLst>
      <p:ext uri="{BB962C8B-B14F-4D97-AF65-F5344CB8AC3E}">
        <p14:creationId xmlns:p14="http://schemas.microsoft.com/office/powerpoint/2010/main" val="2174980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Pneumatic </a:t>
            </a:r>
            <a:r>
              <a:rPr lang="en-US" dirty="0" err="1"/>
              <a:t>tyres</a:t>
            </a:r>
            <a:r>
              <a:rPr lang="en-US" dirty="0"/>
              <a:t> also allow some avoidance of mechanical power demand through elastic recoil. Potential analogy with elastic mechanisms in animal legs (tendons?). But also not the focus here.</a:t>
            </a:r>
          </a:p>
        </p:txBody>
      </p:sp>
    </p:spTree>
    <p:extLst>
      <p:ext uri="{BB962C8B-B14F-4D97-AF65-F5344CB8AC3E}">
        <p14:creationId xmlns:p14="http://schemas.microsoft.com/office/powerpoint/2010/main" val="480063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Spokes and wheels function to enable weight support during translation while largely avoiding mechanical work demand.</a:t>
            </a:r>
          </a:p>
        </p:txBody>
      </p:sp>
    </p:spTree>
    <p:extLst>
      <p:ext uri="{BB962C8B-B14F-4D97-AF65-F5344CB8AC3E}">
        <p14:creationId xmlns:p14="http://schemas.microsoft.com/office/powerpoint/2010/main" val="3603908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Basic principles of how a wheel works, how spokes enable this without mechanical work demand, and how loading of spokes due to changes in geometry</a:t>
            </a:r>
          </a:p>
        </p:txBody>
      </p:sp>
    </p:spTree>
    <p:extLst>
      <p:ext uri="{BB962C8B-B14F-4D97-AF65-F5344CB8AC3E}">
        <p14:creationId xmlns:p14="http://schemas.microsoft.com/office/powerpoint/2010/main" val="2989050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Note that the ‘wheel’ and ‘spoke’ functions can be understood without knowing the strain (stress) distribution. In fact, strain (stress) distribution of bicycle spokes quite unintuitive. Caution that even perfect measurement or simulation of strain (stress) distributions may not ‘reveal’ function.</a:t>
            </a:r>
          </a:p>
        </p:txBody>
      </p:sp>
    </p:spTree>
    <p:extLst>
      <p:ext uri="{BB962C8B-B14F-4D97-AF65-F5344CB8AC3E}">
        <p14:creationId xmlns:p14="http://schemas.microsoft.com/office/powerpoint/2010/main" val="2092398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Develop analogy between legs as work-avoiding sliders; bicycle spokes and work-avoiding muscles. </a:t>
            </a:r>
          </a:p>
        </p:txBody>
      </p:sp>
    </p:spTree>
    <p:extLst>
      <p:ext uri="{BB962C8B-B14F-4D97-AF65-F5344CB8AC3E}">
        <p14:creationId xmlns:p14="http://schemas.microsoft.com/office/powerpoint/2010/main" val="3898029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Zoe’s PhD data showing that measured forces are very much more vertical than axial; to a large extent the body ‘slides’ over the foot with forces perpendicular to velocity (low mechanical power demand).</a:t>
            </a:r>
          </a:p>
        </p:txBody>
      </p:sp>
    </p:spTree>
    <p:extLst>
      <p:ext uri="{BB962C8B-B14F-4D97-AF65-F5344CB8AC3E}">
        <p14:creationId xmlns:p14="http://schemas.microsoft.com/office/powerpoint/2010/main" val="1961441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Obvious distal 4-bar linkage</a:t>
            </a:r>
          </a:p>
        </p:txBody>
      </p:sp>
    </p:spTree>
    <p:extLst>
      <p:ext uri="{BB962C8B-B14F-4D97-AF65-F5344CB8AC3E}">
        <p14:creationId xmlns:p14="http://schemas.microsoft.com/office/powerpoint/2010/main" val="3078623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Simulate what would be necessary for ‘perfect’ sliding, horizontal motion of foot, vertical forces; and how this could be supported by tension struts (putative muscle paths) while they don’t change length – so perpendicular to the instantaneous velocity vectors (blue)</a:t>
            </a:r>
          </a:p>
        </p:txBody>
      </p:sp>
    </p:spTree>
    <p:extLst>
      <p:ext uri="{BB962C8B-B14F-4D97-AF65-F5344CB8AC3E}">
        <p14:creationId xmlns:p14="http://schemas.microsoft.com/office/powerpoint/2010/main" val="3400312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Paper-muscle model demonstrating geometric sequential loading and unloading during sliding motion.</a:t>
            </a:r>
          </a:p>
        </p:txBody>
      </p:sp>
    </p:spTree>
    <p:extLst>
      <p:ext uri="{BB962C8B-B14F-4D97-AF65-F5344CB8AC3E}">
        <p14:creationId xmlns:p14="http://schemas.microsoft.com/office/powerpoint/2010/main" val="2308479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Return to fox hindlimb with many muscles inserting at the patella.</a:t>
            </a:r>
          </a:p>
        </p:txBody>
      </p:sp>
    </p:spTree>
    <p:extLst>
      <p:ext uri="{BB962C8B-B14F-4D97-AF65-F5344CB8AC3E}">
        <p14:creationId xmlns:p14="http://schemas.microsoft.com/office/powerpoint/2010/main" val="807061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Return to work-avoiding features of bicycle.</a:t>
            </a:r>
          </a:p>
        </p:txBody>
      </p:sp>
    </p:spTree>
    <p:extLst>
      <p:ext uri="{BB962C8B-B14F-4D97-AF65-F5344CB8AC3E}">
        <p14:creationId xmlns:p14="http://schemas.microsoft.com/office/powerpoint/2010/main" val="2076722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Again ‘sliding’ weight support, this time in sprinting human. Note moments about hip.</a:t>
            </a:r>
          </a:p>
        </p:txBody>
      </p:sp>
    </p:spTree>
    <p:extLst>
      <p:ext uri="{BB962C8B-B14F-4D97-AF65-F5344CB8AC3E}">
        <p14:creationId xmlns:p14="http://schemas.microsoft.com/office/powerpoint/2010/main" val="3221281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Approximately horizontal motions supported by 3 simple linkages (gluteus, vastus, rectus femoris sequentially tensioned).</a:t>
            </a:r>
          </a:p>
        </p:txBody>
      </p:sp>
    </p:spTree>
    <p:extLst>
      <p:ext uri="{BB962C8B-B14F-4D97-AF65-F5344CB8AC3E}">
        <p14:creationId xmlns:p14="http://schemas.microsoft.com/office/powerpoint/2010/main" val="2966025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Identify features of bicycle that enable economical work supply from muscle.</a:t>
            </a:r>
          </a:p>
        </p:txBody>
      </p:sp>
    </p:spTree>
    <p:extLst>
      <p:ext uri="{BB962C8B-B14F-4D97-AF65-F5344CB8AC3E}">
        <p14:creationId xmlns:p14="http://schemas.microsoft.com/office/powerpoint/2010/main" val="2270922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Transition from ‘legs as work avoiding linkages’ to ‘legs as machines’ – start to consider flow of work/power</a:t>
            </a:r>
          </a:p>
        </p:txBody>
      </p:sp>
    </p:spTree>
    <p:extLst>
      <p:ext uri="{BB962C8B-B14F-4D97-AF65-F5344CB8AC3E}">
        <p14:creationId xmlns:p14="http://schemas.microsoft.com/office/powerpoint/2010/main" val="4070045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Analogue: don’t let the pedaling influence the roundness of the work-avoiding wheels.</a:t>
            </a:r>
          </a:p>
        </p:txBody>
      </p:sp>
    </p:spTree>
    <p:extLst>
      <p:ext uri="{BB962C8B-B14F-4D97-AF65-F5344CB8AC3E}">
        <p14:creationId xmlns:p14="http://schemas.microsoft.com/office/powerpoint/2010/main" val="334340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Idealized muscle stress-strain, stress – strain rate, power – strain rate relationships show that a muscle at low strain rate can produce high work over a contraction, but low power; or a high power at intermediate strain rate requires reduced stress and so reduced work over the full contraction…</a:t>
            </a:r>
          </a:p>
        </p:txBody>
      </p:sp>
    </p:spTree>
    <p:extLst>
      <p:ext uri="{BB962C8B-B14F-4D97-AF65-F5344CB8AC3E}">
        <p14:creationId xmlns:p14="http://schemas.microsoft.com/office/powerpoint/2010/main" val="39360590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Meaning that the muscle mass needing to be activated (which is physiologically costly) depends on the duration of contraction. A muscle with more time to contract could be smaller for a given work demand.</a:t>
            </a:r>
          </a:p>
        </p:txBody>
      </p:sp>
    </p:spTree>
    <p:extLst>
      <p:ext uri="{BB962C8B-B14F-4D97-AF65-F5344CB8AC3E}">
        <p14:creationId xmlns:p14="http://schemas.microsoft.com/office/powerpoint/2010/main" val="27109074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How to contract over the entirety of stance without altering the work-avoiding geometry: tense a muscle that would be getting shorter anyway (hamstrings)</a:t>
            </a:r>
          </a:p>
        </p:txBody>
      </p:sp>
    </p:spTree>
    <p:extLst>
      <p:ext uri="{BB962C8B-B14F-4D97-AF65-F5344CB8AC3E}">
        <p14:creationId xmlns:p14="http://schemas.microsoft.com/office/powerpoint/2010/main" val="18946881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Hamstrings still shorten anyway over whole of stance with a more complicated model (with ankle/foot) – path smoother with more joints.</a:t>
            </a:r>
          </a:p>
        </p:txBody>
      </p:sp>
    </p:spTree>
    <p:extLst>
      <p:ext uri="{BB962C8B-B14F-4D97-AF65-F5344CB8AC3E}">
        <p14:creationId xmlns:p14="http://schemas.microsoft.com/office/powerpoint/2010/main" val="20127029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Potential functional account for ‘Lombard’s paradox’. Why are hamstrings and rectus femoris – which have opposing actions about both hip and knee joint – both active in late stance? Perhaps because function with discrete, complementary functions: hamstrings as economical motor (bicycle pedals/ gears); rectus femoris imposing work-avoiding geometry (bicycle spokes).</a:t>
            </a:r>
          </a:p>
        </p:txBody>
      </p:sp>
    </p:spTree>
    <p:extLst>
      <p:ext uri="{BB962C8B-B14F-4D97-AF65-F5344CB8AC3E}">
        <p14:creationId xmlns:p14="http://schemas.microsoft.com/office/powerpoint/2010/main" val="34805842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Placement of ‘legs as linkages’ and ‘legs as machines’ in a broader context. Acknowledge linkage legs have been considered before (</a:t>
            </a:r>
            <a:r>
              <a:rPr lang="en-US" dirty="0" err="1"/>
              <a:t>Chebshev</a:t>
            </a:r>
            <a:r>
              <a:rPr lang="en-US" dirty="0"/>
              <a:t>, Jansen’s </a:t>
            </a:r>
            <a:r>
              <a:rPr lang="en-US" dirty="0" err="1"/>
              <a:t>strandbeest</a:t>
            </a:r>
            <a:r>
              <a:rPr lang="en-US" dirty="0"/>
              <a:t>).</a:t>
            </a:r>
          </a:p>
        </p:txBody>
      </p:sp>
    </p:spTree>
    <p:extLst>
      <p:ext uri="{BB962C8B-B14F-4D97-AF65-F5344CB8AC3E}">
        <p14:creationId xmlns:p14="http://schemas.microsoft.com/office/powerpoint/2010/main" val="3790497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Note new funder and plans to develop linkage-leg barrows to demonstrate/develop principles of economical weight support during translation, powering and unsensed, unpredicted terrain accommodation. </a:t>
            </a:r>
          </a:p>
        </p:txBody>
      </p:sp>
    </p:spTree>
    <p:extLst>
      <p:ext uri="{BB962C8B-B14F-4D97-AF65-F5344CB8AC3E}">
        <p14:creationId xmlns:p14="http://schemas.microsoft.com/office/powerpoint/2010/main" val="663329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Avocados and limes"/>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oumous"/>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Bowl of pappardelle pasta with parsley butter, roasted hazelnuts and shaved parmesan cheese"/>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1079500"/>
            <a:ext cx="21971000" cy="143510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Bowl of salad with fried rice, boiled eggs and chopsticks"/>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5" name="Bowl with salmon cakes, salad and houmous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6" name="Bowl of pappardelle pasta with parsley butter, roasted hazelnuts and shaved parmesan chees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4" y="4260857"/>
            <a:ext cx="20726403" cy="2940051"/>
          </a:xfrm>
        </p:spPr>
        <p:txBody>
          <a:bodyPr/>
          <a:lstStyle/>
          <a:p>
            <a:r>
              <a:rPr lang="en-US"/>
              <a:t>Click to edit Master title style</a:t>
            </a:r>
          </a:p>
        </p:txBody>
      </p:sp>
      <p:sp>
        <p:nvSpPr>
          <p:cNvPr id="3" name="Subtitle 2"/>
          <p:cNvSpPr>
            <a:spLocks noGrp="1"/>
          </p:cNvSpPr>
          <p:nvPr>
            <p:ph type="subTitle" idx="1"/>
          </p:nvPr>
        </p:nvSpPr>
        <p:spPr>
          <a:xfrm>
            <a:off x="3657605" y="7772403"/>
            <a:ext cx="17068800" cy="3505200"/>
          </a:xfrm>
        </p:spPr>
        <p:txBody>
          <a:bodyPr/>
          <a:lstStyle>
            <a:lvl1pPr marL="0" indent="0" algn="ctr">
              <a:buNone/>
              <a:defRPr>
                <a:solidFill>
                  <a:schemeClr val="tx1">
                    <a:tint val="75000"/>
                  </a:schemeClr>
                </a:solidFill>
              </a:defRPr>
            </a:lvl1pPr>
            <a:lvl2pPr marL="1219103" indent="0" algn="ctr">
              <a:buNone/>
              <a:defRPr>
                <a:solidFill>
                  <a:schemeClr val="tx1">
                    <a:tint val="75000"/>
                  </a:schemeClr>
                </a:solidFill>
              </a:defRPr>
            </a:lvl2pPr>
            <a:lvl3pPr marL="2438204" indent="0" algn="ctr">
              <a:buNone/>
              <a:defRPr>
                <a:solidFill>
                  <a:schemeClr val="tx1">
                    <a:tint val="75000"/>
                  </a:schemeClr>
                </a:solidFill>
              </a:defRPr>
            </a:lvl3pPr>
            <a:lvl4pPr marL="3657307" indent="0" algn="ctr">
              <a:buNone/>
              <a:defRPr>
                <a:solidFill>
                  <a:schemeClr val="tx1">
                    <a:tint val="75000"/>
                  </a:schemeClr>
                </a:solidFill>
              </a:defRPr>
            </a:lvl4pPr>
            <a:lvl5pPr marL="4876413" indent="0" algn="ctr">
              <a:buNone/>
              <a:defRPr>
                <a:solidFill>
                  <a:schemeClr val="tx1">
                    <a:tint val="75000"/>
                  </a:schemeClr>
                </a:solidFill>
              </a:defRPr>
            </a:lvl5pPr>
            <a:lvl6pPr marL="6095516" indent="0" algn="ctr">
              <a:buNone/>
              <a:defRPr>
                <a:solidFill>
                  <a:schemeClr val="tx1">
                    <a:tint val="75000"/>
                  </a:schemeClr>
                </a:solidFill>
              </a:defRPr>
            </a:lvl6pPr>
            <a:lvl7pPr marL="7314617" indent="0" algn="ctr">
              <a:buNone/>
              <a:defRPr>
                <a:solidFill>
                  <a:schemeClr val="tx1">
                    <a:tint val="75000"/>
                  </a:schemeClr>
                </a:solidFill>
              </a:defRPr>
            </a:lvl7pPr>
            <a:lvl8pPr marL="8533720" indent="0" algn="ctr">
              <a:buNone/>
              <a:defRPr>
                <a:solidFill>
                  <a:schemeClr val="tx1">
                    <a:tint val="75000"/>
                  </a:schemeClr>
                </a:solidFill>
              </a:defRPr>
            </a:lvl8pPr>
            <a:lvl9pPr marL="975282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44804C-ECAD-0246-8106-B5757C0EA545}" type="datetimeFigureOut">
              <a:rPr lang="en-US" smtClean="0"/>
              <a:t>1/13/25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2011024" y="13076008"/>
            <a:ext cx="349455" cy="379591"/>
          </a:xfrm>
        </p:spPr>
        <p:txBody>
          <a:bodyPr/>
          <a:lstStyle/>
          <a:p>
            <a:fld id="{A8308073-37F1-3548-8FC4-6A8000FCD97C}" type="slidenum">
              <a:rPr lang="en-US" smtClean="0"/>
              <a:t>‹#›</a:t>
            </a:fld>
            <a:endParaRPr lang="en-US"/>
          </a:p>
        </p:txBody>
      </p:sp>
    </p:spTree>
    <p:extLst>
      <p:ext uri="{BB962C8B-B14F-4D97-AF65-F5344CB8AC3E}">
        <p14:creationId xmlns:p14="http://schemas.microsoft.com/office/powerpoint/2010/main" val="274075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7230006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customXml" Target="../ink/ink5.xml"/><Relationship Id="rId3" Type="http://schemas.openxmlformats.org/officeDocument/2006/relationships/image" Target="../media/image5.jpeg"/><Relationship Id="rId12" Type="http://schemas.openxmlformats.org/officeDocument/2006/relationships/image" Target="../media/image56.png"/><Relationship Id="rId2" Type="http://schemas.openxmlformats.org/officeDocument/2006/relationships/notesSlide" Target="../notesSlides/notesSlide6.xml"/><Relationship Id="rId16" Type="http://schemas.openxmlformats.org/officeDocument/2006/relationships/image" Target="../media/image58.png"/><Relationship Id="rId1" Type="http://schemas.openxmlformats.org/officeDocument/2006/relationships/slideLayout" Target="../slideLayouts/slideLayout15.xml"/><Relationship Id="rId11" Type="http://schemas.openxmlformats.org/officeDocument/2006/relationships/customXml" Target="../ink/ink4.xml"/><Relationship Id="rId15" Type="http://schemas.openxmlformats.org/officeDocument/2006/relationships/customXml" Target="../ink/ink6.xml"/><Relationship Id="rId10" Type="http://schemas.openxmlformats.org/officeDocument/2006/relationships/image" Target="../media/image55.png"/><Relationship Id="rId4" Type="http://schemas.openxmlformats.org/officeDocument/2006/relationships/customXml" Target="../ink/ink2.xml"/><Relationship Id="rId9" Type="http://schemas.openxmlformats.org/officeDocument/2006/relationships/customXml" Target="../ink/ink3.xml"/><Relationship Id="rId14" Type="http://schemas.openxmlformats.org/officeDocument/2006/relationships/image" Target="../media/image57.png"/></Relationships>
</file>

<file path=ppt/slides/_rels/slide7.xml.rels><?xml version="1.0" encoding="UTF-8" standalone="yes"?>
<Relationships xmlns="http://schemas.openxmlformats.org/package/2006/relationships"><Relationship Id="rId13" Type="http://schemas.openxmlformats.org/officeDocument/2006/relationships/customXml" Target="../ink/ink10.xml"/><Relationship Id="rId18" Type="http://schemas.openxmlformats.org/officeDocument/2006/relationships/image" Target="../media/image59.png"/><Relationship Id="rId26" Type="http://schemas.openxmlformats.org/officeDocument/2006/relationships/image" Target="../media/image63.png"/><Relationship Id="rId39" Type="http://schemas.openxmlformats.org/officeDocument/2006/relationships/customXml" Target="../ink/ink23.xml"/><Relationship Id="rId21" Type="http://schemas.openxmlformats.org/officeDocument/2006/relationships/customXml" Target="../ink/ink14.xml"/><Relationship Id="rId34" Type="http://schemas.openxmlformats.org/officeDocument/2006/relationships/image" Target="../media/image67.png"/><Relationship Id="rId42" Type="http://schemas.openxmlformats.org/officeDocument/2006/relationships/image" Target="../media/image71.png"/><Relationship Id="rId2" Type="http://schemas.openxmlformats.org/officeDocument/2006/relationships/notesSlide" Target="../notesSlides/notesSlide7.xml"/><Relationship Id="rId16" Type="http://schemas.openxmlformats.org/officeDocument/2006/relationships/image" Target="../media/image58.png"/><Relationship Id="rId20" Type="http://schemas.openxmlformats.org/officeDocument/2006/relationships/image" Target="../media/image60.png"/><Relationship Id="rId29" Type="http://schemas.openxmlformats.org/officeDocument/2006/relationships/customXml" Target="../ink/ink18.xml"/><Relationship Id="rId41" Type="http://schemas.openxmlformats.org/officeDocument/2006/relationships/customXml" Target="../ink/ink24.xml"/><Relationship Id="rId1" Type="http://schemas.openxmlformats.org/officeDocument/2006/relationships/slideLayout" Target="../slideLayouts/slideLayout15.xml"/><Relationship Id="rId11" Type="http://schemas.openxmlformats.org/officeDocument/2006/relationships/customXml" Target="../ink/ink9.xml"/><Relationship Id="rId24" Type="http://schemas.openxmlformats.org/officeDocument/2006/relationships/image" Target="../media/image62.png"/><Relationship Id="rId32" Type="http://schemas.openxmlformats.org/officeDocument/2006/relationships/image" Target="../media/image66.png"/><Relationship Id="rId37" Type="http://schemas.openxmlformats.org/officeDocument/2006/relationships/customXml" Target="../ink/ink22.xml"/><Relationship Id="rId40" Type="http://schemas.openxmlformats.org/officeDocument/2006/relationships/image" Target="../media/image70.png"/><Relationship Id="rId15" Type="http://schemas.openxmlformats.org/officeDocument/2006/relationships/customXml" Target="../ink/ink11.xml"/><Relationship Id="rId23" Type="http://schemas.openxmlformats.org/officeDocument/2006/relationships/customXml" Target="../ink/ink15.xml"/><Relationship Id="rId28" Type="http://schemas.openxmlformats.org/officeDocument/2006/relationships/image" Target="../media/image64.png"/><Relationship Id="rId36" Type="http://schemas.openxmlformats.org/officeDocument/2006/relationships/image" Target="../media/image68.png"/><Relationship Id="rId10" Type="http://schemas.openxmlformats.org/officeDocument/2006/relationships/image" Target="../media/image55.png"/><Relationship Id="rId19" Type="http://schemas.openxmlformats.org/officeDocument/2006/relationships/customXml" Target="../ink/ink13.xml"/><Relationship Id="rId31" Type="http://schemas.openxmlformats.org/officeDocument/2006/relationships/customXml" Target="../ink/ink19.xml"/><Relationship Id="rId44" Type="http://schemas.openxmlformats.org/officeDocument/2006/relationships/image" Target="../media/image72.png"/><Relationship Id="rId4" Type="http://schemas.openxmlformats.org/officeDocument/2006/relationships/customXml" Target="../ink/ink7.xml"/><Relationship Id="rId9" Type="http://schemas.openxmlformats.org/officeDocument/2006/relationships/customXml" Target="../ink/ink8.xml"/><Relationship Id="rId14" Type="http://schemas.openxmlformats.org/officeDocument/2006/relationships/image" Target="../media/image57.png"/><Relationship Id="rId22" Type="http://schemas.openxmlformats.org/officeDocument/2006/relationships/image" Target="../media/image61.png"/><Relationship Id="rId27" Type="http://schemas.openxmlformats.org/officeDocument/2006/relationships/customXml" Target="../ink/ink17.xml"/><Relationship Id="rId30" Type="http://schemas.openxmlformats.org/officeDocument/2006/relationships/image" Target="../media/image65.png"/><Relationship Id="rId35" Type="http://schemas.openxmlformats.org/officeDocument/2006/relationships/customXml" Target="../ink/ink21.xml"/><Relationship Id="rId43" Type="http://schemas.openxmlformats.org/officeDocument/2006/relationships/customXml" Target="../ink/ink25.xml"/><Relationship Id="rId8" Type="http://schemas.openxmlformats.org/officeDocument/2006/relationships/image" Target="../media/image54.png"/><Relationship Id="rId3" Type="http://schemas.openxmlformats.org/officeDocument/2006/relationships/image" Target="../media/image5.jpeg"/><Relationship Id="rId12" Type="http://schemas.openxmlformats.org/officeDocument/2006/relationships/image" Target="../media/image56.png"/><Relationship Id="rId17" Type="http://schemas.openxmlformats.org/officeDocument/2006/relationships/customXml" Target="../ink/ink12.xml"/><Relationship Id="rId25" Type="http://schemas.openxmlformats.org/officeDocument/2006/relationships/customXml" Target="../ink/ink16.xml"/><Relationship Id="rId33" Type="http://schemas.openxmlformats.org/officeDocument/2006/relationships/customXml" Target="../ink/ink20.xml"/><Relationship Id="rId38" Type="http://schemas.openxmlformats.org/officeDocument/2006/relationships/image" Target="../media/image6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9.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3.mov"/><Relationship Id="rId1" Type="http://schemas.microsoft.com/office/2007/relationships/media" Target="../media/media3.mov"/><Relationship Id="rId5" Type="http://schemas.openxmlformats.org/officeDocument/2006/relationships/image" Target="../media/image1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3" Type="http://schemas.openxmlformats.org/officeDocument/2006/relationships/customXml" Target="../ink/ink29.xml"/><Relationship Id="rId18" Type="http://schemas.openxmlformats.org/officeDocument/2006/relationships/image" Target="../media/image59.png"/><Relationship Id="rId26" Type="http://schemas.openxmlformats.org/officeDocument/2006/relationships/image" Target="../media/image63.png"/><Relationship Id="rId39" Type="http://schemas.openxmlformats.org/officeDocument/2006/relationships/customXml" Target="../ink/ink42.xml"/><Relationship Id="rId21" Type="http://schemas.openxmlformats.org/officeDocument/2006/relationships/customXml" Target="../ink/ink33.xml"/><Relationship Id="rId34" Type="http://schemas.openxmlformats.org/officeDocument/2006/relationships/image" Target="../media/image67.png"/><Relationship Id="rId42" Type="http://schemas.openxmlformats.org/officeDocument/2006/relationships/image" Target="../media/image71.png"/><Relationship Id="rId2" Type="http://schemas.openxmlformats.org/officeDocument/2006/relationships/notesSlide" Target="../notesSlides/notesSlide16.xml"/><Relationship Id="rId16" Type="http://schemas.openxmlformats.org/officeDocument/2006/relationships/image" Target="../media/image58.png"/><Relationship Id="rId20" Type="http://schemas.openxmlformats.org/officeDocument/2006/relationships/image" Target="../media/image60.png"/><Relationship Id="rId29" Type="http://schemas.openxmlformats.org/officeDocument/2006/relationships/customXml" Target="../ink/ink37.xml"/><Relationship Id="rId41" Type="http://schemas.openxmlformats.org/officeDocument/2006/relationships/customXml" Target="../ink/ink43.xml"/><Relationship Id="rId1" Type="http://schemas.openxmlformats.org/officeDocument/2006/relationships/slideLayout" Target="../slideLayouts/slideLayout15.xml"/><Relationship Id="rId11" Type="http://schemas.openxmlformats.org/officeDocument/2006/relationships/customXml" Target="../ink/ink28.xml"/><Relationship Id="rId24" Type="http://schemas.openxmlformats.org/officeDocument/2006/relationships/image" Target="../media/image62.png"/><Relationship Id="rId32" Type="http://schemas.openxmlformats.org/officeDocument/2006/relationships/image" Target="../media/image66.png"/><Relationship Id="rId37" Type="http://schemas.openxmlformats.org/officeDocument/2006/relationships/customXml" Target="../ink/ink41.xml"/><Relationship Id="rId40" Type="http://schemas.openxmlformats.org/officeDocument/2006/relationships/image" Target="../media/image70.png"/><Relationship Id="rId15" Type="http://schemas.openxmlformats.org/officeDocument/2006/relationships/customXml" Target="../ink/ink30.xml"/><Relationship Id="rId23" Type="http://schemas.openxmlformats.org/officeDocument/2006/relationships/customXml" Target="../ink/ink34.xml"/><Relationship Id="rId28" Type="http://schemas.openxmlformats.org/officeDocument/2006/relationships/image" Target="../media/image64.png"/><Relationship Id="rId36" Type="http://schemas.openxmlformats.org/officeDocument/2006/relationships/image" Target="../media/image68.png"/><Relationship Id="rId10" Type="http://schemas.openxmlformats.org/officeDocument/2006/relationships/image" Target="../media/image55.png"/><Relationship Id="rId19" Type="http://schemas.openxmlformats.org/officeDocument/2006/relationships/customXml" Target="../ink/ink32.xml"/><Relationship Id="rId31" Type="http://schemas.openxmlformats.org/officeDocument/2006/relationships/customXml" Target="../ink/ink38.xml"/><Relationship Id="rId44" Type="http://schemas.openxmlformats.org/officeDocument/2006/relationships/image" Target="../media/image72.png"/><Relationship Id="rId4" Type="http://schemas.openxmlformats.org/officeDocument/2006/relationships/customXml" Target="../ink/ink26.xml"/><Relationship Id="rId9" Type="http://schemas.openxmlformats.org/officeDocument/2006/relationships/customXml" Target="../ink/ink27.xml"/><Relationship Id="rId14" Type="http://schemas.openxmlformats.org/officeDocument/2006/relationships/image" Target="../media/image57.png"/><Relationship Id="rId22" Type="http://schemas.openxmlformats.org/officeDocument/2006/relationships/image" Target="../media/image61.png"/><Relationship Id="rId27" Type="http://schemas.openxmlformats.org/officeDocument/2006/relationships/customXml" Target="../ink/ink36.xml"/><Relationship Id="rId30" Type="http://schemas.openxmlformats.org/officeDocument/2006/relationships/image" Target="../media/image65.png"/><Relationship Id="rId35" Type="http://schemas.openxmlformats.org/officeDocument/2006/relationships/customXml" Target="../ink/ink40.xml"/><Relationship Id="rId43" Type="http://schemas.openxmlformats.org/officeDocument/2006/relationships/customXml" Target="../ink/ink44.xml"/><Relationship Id="rId8" Type="http://schemas.openxmlformats.org/officeDocument/2006/relationships/image" Target="../media/image54.png"/><Relationship Id="rId3" Type="http://schemas.openxmlformats.org/officeDocument/2006/relationships/image" Target="../media/image5.jpeg"/><Relationship Id="rId12" Type="http://schemas.openxmlformats.org/officeDocument/2006/relationships/image" Target="../media/image56.png"/><Relationship Id="rId17" Type="http://schemas.openxmlformats.org/officeDocument/2006/relationships/customXml" Target="../ink/ink31.xml"/><Relationship Id="rId25" Type="http://schemas.openxmlformats.org/officeDocument/2006/relationships/customXml" Target="../ink/ink35.xml"/><Relationship Id="rId33" Type="http://schemas.openxmlformats.org/officeDocument/2006/relationships/customXml" Target="../ink/ink39.xml"/><Relationship Id="rId38" Type="http://schemas.openxmlformats.org/officeDocument/2006/relationships/image" Target="../media/image69.png"/></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5.mp4"/><Relationship Id="rId7" Type="http://schemas.openxmlformats.org/officeDocument/2006/relationships/image" Target="../media/image11.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video" Target="../media/media5.mp4"/></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3" Type="http://schemas.openxmlformats.org/officeDocument/2006/relationships/image" Target="../media/image56.png"/><Relationship Id="rId18" Type="http://schemas.openxmlformats.org/officeDocument/2006/relationships/customXml" Target="../ink/ink52.xml"/><Relationship Id="rId26" Type="http://schemas.openxmlformats.org/officeDocument/2006/relationships/customXml" Target="../ink/ink56.xml"/><Relationship Id="rId39" Type="http://schemas.openxmlformats.org/officeDocument/2006/relationships/image" Target="../media/image69.png"/><Relationship Id="rId21" Type="http://schemas.openxmlformats.org/officeDocument/2006/relationships/image" Target="../media/image60.png"/><Relationship Id="rId34" Type="http://schemas.openxmlformats.org/officeDocument/2006/relationships/customXml" Target="../ink/ink60.xml"/><Relationship Id="rId42" Type="http://schemas.openxmlformats.org/officeDocument/2006/relationships/customXml" Target="../ink/ink64.xml"/><Relationship Id="rId7" Type="http://schemas.openxmlformats.org/officeDocument/2006/relationships/image" Target="../media/image53.png"/><Relationship Id="rId2" Type="http://schemas.openxmlformats.org/officeDocument/2006/relationships/notesSlide" Target="../notesSlides/notesSlide19.xml"/><Relationship Id="rId16" Type="http://schemas.openxmlformats.org/officeDocument/2006/relationships/customXml" Target="../ink/ink51.xml"/><Relationship Id="rId29" Type="http://schemas.openxmlformats.org/officeDocument/2006/relationships/image" Target="../media/image64.png"/><Relationship Id="rId1" Type="http://schemas.openxmlformats.org/officeDocument/2006/relationships/slideLayout" Target="../slideLayouts/slideLayout15.xml"/><Relationship Id="rId6" Type="http://schemas.openxmlformats.org/officeDocument/2006/relationships/customXml" Target="../ink/ink46.xml"/><Relationship Id="rId11" Type="http://schemas.openxmlformats.org/officeDocument/2006/relationships/image" Target="../media/image55.png"/><Relationship Id="rId24" Type="http://schemas.openxmlformats.org/officeDocument/2006/relationships/customXml" Target="../ink/ink55.xml"/><Relationship Id="rId32" Type="http://schemas.openxmlformats.org/officeDocument/2006/relationships/customXml" Target="../ink/ink59.xml"/><Relationship Id="rId37" Type="http://schemas.openxmlformats.org/officeDocument/2006/relationships/image" Target="../media/image68.png"/><Relationship Id="rId40" Type="http://schemas.openxmlformats.org/officeDocument/2006/relationships/customXml" Target="../ink/ink63.xml"/><Relationship Id="rId45" Type="http://schemas.openxmlformats.org/officeDocument/2006/relationships/image" Target="../media/image72.png"/><Relationship Id="rId5" Type="http://schemas.openxmlformats.org/officeDocument/2006/relationships/image" Target="../media/image52.png"/><Relationship Id="rId15" Type="http://schemas.openxmlformats.org/officeDocument/2006/relationships/image" Target="../media/image57.png"/><Relationship Id="rId23" Type="http://schemas.openxmlformats.org/officeDocument/2006/relationships/image" Target="../media/image61.png"/><Relationship Id="rId28" Type="http://schemas.openxmlformats.org/officeDocument/2006/relationships/customXml" Target="../ink/ink57.xml"/><Relationship Id="rId36" Type="http://schemas.openxmlformats.org/officeDocument/2006/relationships/customXml" Target="../ink/ink61.xml"/><Relationship Id="rId10" Type="http://schemas.openxmlformats.org/officeDocument/2006/relationships/customXml" Target="../ink/ink48.xml"/><Relationship Id="rId19" Type="http://schemas.openxmlformats.org/officeDocument/2006/relationships/image" Target="../media/image59.png"/><Relationship Id="rId31" Type="http://schemas.openxmlformats.org/officeDocument/2006/relationships/image" Target="../media/image65.png"/><Relationship Id="rId44" Type="http://schemas.openxmlformats.org/officeDocument/2006/relationships/customXml" Target="../ink/ink65.xml"/><Relationship Id="rId4" Type="http://schemas.openxmlformats.org/officeDocument/2006/relationships/customXml" Target="../ink/ink45.xml"/><Relationship Id="rId9" Type="http://schemas.openxmlformats.org/officeDocument/2006/relationships/image" Target="../media/image54.png"/><Relationship Id="rId14" Type="http://schemas.openxmlformats.org/officeDocument/2006/relationships/customXml" Target="../ink/ink50.xml"/><Relationship Id="rId22" Type="http://schemas.openxmlformats.org/officeDocument/2006/relationships/customXml" Target="../ink/ink54.xml"/><Relationship Id="rId27" Type="http://schemas.openxmlformats.org/officeDocument/2006/relationships/image" Target="../media/image63.png"/><Relationship Id="rId30" Type="http://schemas.openxmlformats.org/officeDocument/2006/relationships/customXml" Target="../ink/ink58.xml"/><Relationship Id="rId35" Type="http://schemas.openxmlformats.org/officeDocument/2006/relationships/image" Target="../media/image67.png"/><Relationship Id="rId43" Type="http://schemas.openxmlformats.org/officeDocument/2006/relationships/image" Target="../media/image71.png"/><Relationship Id="rId8" Type="http://schemas.openxmlformats.org/officeDocument/2006/relationships/customXml" Target="../ink/ink47.xml"/><Relationship Id="rId3" Type="http://schemas.openxmlformats.org/officeDocument/2006/relationships/image" Target="../media/image5.jpeg"/><Relationship Id="rId12" Type="http://schemas.openxmlformats.org/officeDocument/2006/relationships/customXml" Target="../ink/ink49.xml"/><Relationship Id="rId17" Type="http://schemas.openxmlformats.org/officeDocument/2006/relationships/image" Target="../media/image58.png"/><Relationship Id="rId25" Type="http://schemas.openxmlformats.org/officeDocument/2006/relationships/image" Target="../media/image62.png"/><Relationship Id="rId33" Type="http://schemas.openxmlformats.org/officeDocument/2006/relationships/image" Target="../media/image66.png"/><Relationship Id="rId38" Type="http://schemas.openxmlformats.org/officeDocument/2006/relationships/customXml" Target="../ink/ink62.xml"/><Relationship Id="rId20" Type="http://schemas.openxmlformats.org/officeDocument/2006/relationships/customXml" Target="../ink/ink53.xml"/><Relationship Id="rId41" Type="http://schemas.openxmlformats.org/officeDocument/2006/relationships/image" Target="../media/image70.png"/></Relationships>
</file>

<file path=ppt/slides/_rels/slide20.xml.rels><?xml version="1.0" encoding="UTF-8" standalone="yes"?>
<Relationships xmlns="http://schemas.openxmlformats.org/package/2006/relationships"><Relationship Id="rId13" Type="http://schemas.openxmlformats.org/officeDocument/2006/relationships/image" Target="../media/image99.png"/><Relationship Id="rId18" Type="http://schemas.openxmlformats.org/officeDocument/2006/relationships/customXml" Target="../ink/ink73.xml"/><Relationship Id="rId26" Type="http://schemas.openxmlformats.org/officeDocument/2006/relationships/customXml" Target="../ink/ink77.xml"/><Relationship Id="rId39" Type="http://schemas.openxmlformats.org/officeDocument/2006/relationships/image" Target="../media/image112.png"/><Relationship Id="rId21" Type="http://schemas.openxmlformats.org/officeDocument/2006/relationships/image" Target="../media/image103.png"/><Relationship Id="rId34" Type="http://schemas.openxmlformats.org/officeDocument/2006/relationships/customXml" Target="../ink/ink81.xml"/><Relationship Id="rId42" Type="http://schemas.openxmlformats.org/officeDocument/2006/relationships/customXml" Target="../ink/ink85.xml"/><Relationship Id="rId7" Type="http://schemas.openxmlformats.org/officeDocument/2006/relationships/image" Target="../media/image96.png"/><Relationship Id="rId2" Type="http://schemas.openxmlformats.org/officeDocument/2006/relationships/notesSlide" Target="../notesSlides/notesSlide20.xml"/><Relationship Id="rId16" Type="http://schemas.openxmlformats.org/officeDocument/2006/relationships/customXml" Target="../ink/ink72.xml"/><Relationship Id="rId29" Type="http://schemas.openxmlformats.org/officeDocument/2006/relationships/image" Target="../media/image107.png"/><Relationship Id="rId1" Type="http://schemas.openxmlformats.org/officeDocument/2006/relationships/slideLayout" Target="../slideLayouts/slideLayout1.xml"/><Relationship Id="rId6" Type="http://schemas.openxmlformats.org/officeDocument/2006/relationships/customXml" Target="../ink/ink67.xml"/><Relationship Id="rId11" Type="http://schemas.openxmlformats.org/officeDocument/2006/relationships/image" Target="../media/image98.png"/><Relationship Id="rId24" Type="http://schemas.openxmlformats.org/officeDocument/2006/relationships/customXml" Target="../ink/ink76.xml"/><Relationship Id="rId32" Type="http://schemas.openxmlformats.org/officeDocument/2006/relationships/customXml" Target="../ink/ink80.xml"/><Relationship Id="rId37" Type="http://schemas.openxmlformats.org/officeDocument/2006/relationships/image" Target="../media/image111.png"/><Relationship Id="rId40" Type="http://schemas.openxmlformats.org/officeDocument/2006/relationships/customXml" Target="../ink/ink84.xml"/><Relationship Id="rId45" Type="http://schemas.openxmlformats.org/officeDocument/2006/relationships/image" Target="../media/image115.png"/><Relationship Id="rId5" Type="http://schemas.openxmlformats.org/officeDocument/2006/relationships/image" Target="../media/image950.png"/><Relationship Id="rId15" Type="http://schemas.openxmlformats.org/officeDocument/2006/relationships/image" Target="../media/image100.png"/><Relationship Id="rId23" Type="http://schemas.openxmlformats.org/officeDocument/2006/relationships/image" Target="../media/image104.png"/><Relationship Id="rId28" Type="http://schemas.openxmlformats.org/officeDocument/2006/relationships/customXml" Target="../ink/ink78.xml"/><Relationship Id="rId36" Type="http://schemas.openxmlformats.org/officeDocument/2006/relationships/customXml" Target="../ink/ink82.xml"/><Relationship Id="rId10" Type="http://schemas.openxmlformats.org/officeDocument/2006/relationships/customXml" Target="../ink/ink69.xml"/><Relationship Id="rId19" Type="http://schemas.openxmlformats.org/officeDocument/2006/relationships/image" Target="../media/image102.png"/><Relationship Id="rId31" Type="http://schemas.openxmlformats.org/officeDocument/2006/relationships/image" Target="../media/image108.png"/><Relationship Id="rId44" Type="http://schemas.openxmlformats.org/officeDocument/2006/relationships/customXml" Target="../ink/ink86.xml"/><Relationship Id="rId4" Type="http://schemas.openxmlformats.org/officeDocument/2006/relationships/customXml" Target="../ink/ink66.xml"/><Relationship Id="rId9" Type="http://schemas.openxmlformats.org/officeDocument/2006/relationships/image" Target="../media/image97.png"/><Relationship Id="rId14" Type="http://schemas.openxmlformats.org/officeDocument/2006/relationships/customXml" Target="../ink/ink71.xml"/><Relationship Id="rId22" Type="http://schemas.openxmlformats.org/officeDocument/2006/relationships/customXml" Target="../ink/ink75.xml"/><Relationship Id="rId27" Type="http://schemas.openxmlformats.org/officeDocument/2006/relationships/image" Target="../media/image106.png"/><Relationship Id="rId30" Type="http://schemas.openxmlformats.org/officeDocument/2006/relationships/customXml" Target="../ink/ink79.xml"/><Relationship Id="rId35" Type="http://schemas.openxmlformats.org/officeDocument/2006/relationships/image" Target="../media/image110.png"/><Relationship Id="rId43" Type="http://schemas.openxmlformats.org/officeDocument/2006/relationships/image" Target="../media/image114.png"/><Relationship Id="rId8" Type="http://schemas.openxmlformats.org/officeDocument/2006/relationships/customXml" Target="../ink/ink68.xml"/><Relationship Id="rId3" Type="http://schemas.openxmlformats.org/officeDocument/2006/relationships/image" Target="../media/image5.jpeg"/><Relationship Id="rId12" Type="http://schemas.openxmlformats.org/officeDocument/2006/relationships/customXml" Target="../ink/ink70.xml"/><Relationship Id="rId17" Type="http://schemas.openxmlformats.org/officeDocument/2006/relationships/image" Target="../media/image101.png"/><Relationship Id="rId25" Type="http://schemas.openxmlformats.org/officeDocument/2006/relationships/image" Target="../media/image105.png"/><Relationship Id="rId33" Type="http://schemas.openxmlformats.org/officeDocument/2006/relationships/image" Target="../media/image109.png"/><Relationship Id="rId38" Type="http://schemas.openxmlformats.org/officeDocument/2006/relationships/customXml" Target="../ink/ink83.xml"/><Relationship Id="rId20" Type="http://schemas.openxmlformats.org/officeDocument/2006/relationships/customXml" Target="../ink/ink74.xml"/><Relationship Id="rId41" Type="http://schemas.openxmlformats.org/officeDocument/2006/relationships/image" Target="../media/image113.png"/></Relationships>
</file>

<file path=ppt/slides/_rels/slide21.xml.rels><?xml version="1.0" encoding="UTF-8" standalone="yes"?>
<Relationships xmlns="http://schemas.openxmlformats.org/package/2006/relationships"><Relationship Id="rId13" Type="http://schemas.openxmlformats.org/officeDocument/2006/relationships/image" Target="../media/image99.png"/><Relationship Id="rId18" Type="http://schemas.openxmlformats.org/officeDocument/2006/relationships/customXml" Target="../ink/ink94.xml"/><Relationship Id="rId26" Type="http://schemas.openxmlformats.org/officeDocument/2006/relationships/customXml" Target="../ink/ink98.xml"/><Relationship Id="rId39" Type="http://schemas.openxmlformats.org/officeDocument/2006/relationships/image" Target="../media/image112.png"/><Relationship Id="rId21" Type="http://schemas.openxmlformats.org/officeDocument/2006/relationships/image" Target="../media/image103.png"/><Relationship Id="rId34" Type="http://schemas.openxmlformats.org/officeDocument/2006/relationships/customXml" Target="../ink/ink102.xml"/><Relationship Id="rId42" Type="http://schemas.openxmlformats.org/officeDocument/2006/relationships/customXml" Target="../ink/ink106.xml"/><Relationship Id="rId7" Type="http://schemas.openxmlformats.org/officeDocument/2006/relationships/image" Target="../media/image96.png"/><Relationship Id="rId2" Type="http://schemas.openxmlformats.org/officeDocument/2006/relationships/notesSlide" Target="../notesSlides/notesSlide21.xml"/><Relationship Id="rId16" Type="http://schemas.openxmlformats.org/officeDocument/2006/relationships/customXml" Target="../ink/ink93.xml"/><Relationship Id="rId29" Type="http://schemas.openxmlformats.org/officeDocument/2006/relationships/image" Target="../media/image107.png"/><Relationship Id="rId1" Type="http://schemas.openxmlformats.org/officeDocument/2006/relationships/slideLayout" Target="../slideLayouts/slideLayout1.xml"/><Relationship Id="rId6" Type="http://schemas.openxmlformats.org/officeDocument/2006/relationships/customXml" Target="../ink/ink88.xml"/><Relationship Id="rId11" Type="http://schemas.openxmlformats.org/officeDocument/2006/relationships/image" Target="../media/image98.png"/><Relationship Id="rId24" Type="http://schemas.openxmlformats.org/officeDocument/2006/relationships/customXml" Target="../ink/ink97.xml"/><Relationship Id="rId32" Type="http://schemas.openxmlformats.org/officeDocument/2006/relationships/customXml" Target="../ink/ink101.xml"/><Relationship Id="rId37" Type="http://schemas.openxmlformats.org/officeDocument/2006/relationships/image" Target="../media/image111.png"/><Relationship Id="rId40" Type="http://schemas.openxmlformats.org/officeDocument/2006/relationships/customXml" Target="../ink/ink105.xml"/><Relationship Id="rId45" Type="http://schemas.openxmlformats.org/officeDocument/2006/relationships/image" Target="../media/image115.png"/><Relationship Id="rId5" Type="http://schemas.openxmlformats.org/officeDocument/2006/relationships/image" Target="../media/image950.png"/><Relationship Id="rId15" Type="http://schemas.openxmlformats.org/officeDocument/2006/relationships/image" Target="../media/image100.png"/><Relationship Id="rId23" Type="http://schemas.openxmlformats.org/officeDocument/2006/relationships/image" Target="../media/image104.png"/><Relationship Id="rId28" Type="http://schemas.openxmlformats.org/officeDocument/2006/relationships/customXml" Target="../ink/ink99.xml"/><Relationship Id="rId36" Type="http://schemas.openxmlformats.org/officeDocument/2006/relationships/customXml" Target="../ink/ink103.xml"/><Relationship Id="rId10" Type="http://schemas.openxmlformats.org/officeDocument/2006/relationships/customXml" Target="../ink/ink90.xml"/><Relationship Id="rId19" Type="http://schemas.openxmlformats.org/officeDocument/2006/relationships/image" Target="../media/image102.png"/><Relationship Id="rId31" Type="http://schemas.openxmlformats.org/officeDocument/2006/relationships/image" Target="../media/image108.png"/><Relationship Id="rId44" Type="http://schemas.openxmlformats.org/officeDocument/2006/relationships/customXml" Target="../ink/ink107.xml"/><Relationship Id="rId4" Type="http://schemas.openxmlformats.org/officeDocument/2006/relationships/customXml" Target="../ink/ink87.xml"/><Relationship Id="rId9" Type="http://schemas.openxmlformats.org/officeDocument/2006/relationships/image" Target="../media/image97.png"/><Relationship Id="rId14" Type="http://schemas.openxmlformats.org/officeDocument/2006/relationships/customXml" Target="../ink/ink92.xml"/><Relationship Id="rId22" Type="http://schemas.openxmlformats.org/officeDocument/2006/relationships/customXml" Target="../ink/ink96.xml"/><Relationship Id="rId27" Type="http://schemas.openxmlformats.org/officeDocument/2006/relationships/image" Target="../media/image106.png"/><Relationship Id="rId30" Type="http://schemas.openxmlformats.org/officeDocument/2006/relationships/customXml" Target="../ink/ink100.xml"/><Relationship Id="rId35" Type="http://schemas.openxmlformats.org/officeDocument/2006/relationships/image" Target="../media/image110.png"/><Relationship Id="rId43" Type="http://schemas.openxmlformats.org/officeDocument/2006/relationships/image" Target="../media/image114.png"/><Relationship Id="rId8" Type="http://schemas.openxmlformats.org/officeDocument/2006/relationships/customXml" Target="../ink/ink89.xml"/><Relationship Id="rId3" Type="http://schemas.openxmlformats.org/officeDocument/2006/relationships/image" Target="../media/image5.jpeg"/><Relationship Id="rId12" Type="http://schemas.openxmlformats.org/officeDocument/2006/relationships/customXml" Target="../ink/ink91.xml"/><Relationship Id="rId17" Type="http://schemas.openxmlformats.org/officeDocument/2006/relationships/image" Target="../media/image101.png"/><Relationship Id="rId25" Type="http://schemas.openxmlformats.org/officeDocument/2006/relationships/image" Target="../media/image105.png"/><Relationship Id="rId33" Type="http://schemas.openxmlformats.org/officeDocument/2006/relationships/image" Target="../media/image109.png"/><Relationship Id="rId38" Type="http://schemas.openxmlformats.org/officeDocument/2006/relationships/customXml" Target="../ink/ink104.xml"/><Relationship Id="rId20" Type="http://schemas.openxmlformats.org/officeDocument/2006/relationships/customXml" Target="../ink/ink95.xml"/><Relationship Id="rId41" Type="http://schemas.openxmlformats.org/officeDocument/2006/relationships/image" Target="../media/image113.png"/></Relationships>
</file>

<file path=ppt/slides/_rels/slide2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5.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16.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Jim Usherwood. Structure and Motion Lab., The Royal Veterinary Colleg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lnSpcReduction="10000"/>
          </a:bodyPr>
          <a:lstStyle/>
          <a:p>
            <a:r>
              <a:rPr dirty="0"/>
              <a:t>Jim </a:t>
            </a:r>
            <a:r>
              <a:rPr dirty="0" err="1"/>
              <a:t>Usherwood</a:t>
            </a:r>
            <a:r>
              <a:rPr dirty="0"/>
              <a:t>. </a:t>
            </a:r>
            <a:r>
              <a:rPr b="0" dirty="0"/>
              <a:t>Structure and Motion Lab., The Royal Veterinary College</a:t>
            </a:r>
          </a:p>
        </p:txBody>
      </p:sp>
      <p:sp>
        <p:nvSpPr>
          <p:cNvPr id="152" name="The collisional geometry of economical walking predicts human leg and foot segment proportions"/>
          <p:cNvSpPr txBox="1">
            <a:spLocks noGrp="1"/>
          </p:cNvSpPr>
          <p:nvPr>
            <p:ph type="ctrTitle"/>
          </p:nvPr>
        </p:nvSpPr>
        <p:spPr>
          <a:xfrm>
            <a:off x="764017" y="5546727"/>
            <a:ext cx="22845647" cy="2107749"/>
          </a:xfrm>
          <a:prstGeom prst="rect">
            <a:avLst/>
          </a:prstGeom>
        </p:spPr>
        <p:txBody>
          <a:bodyPr/>
          <a:lstStyle>
            <a:lvl1pPr defTabSz="2170121">
              <a:defRPr sz="10324" spc="-206"/>
            </a:lvl1pPr>
          </a:lstStyle>
          <a:p>
            <a:r>
              <a:rPr lang="en-GB" dirty="0"/>
              <a:t>Legs as linkages to legs as machines</a:t>
            </a:r>
            <a:endParaRPr dirty="0"/>
          </a:p>
        </p:txBody>
      </p:sp>
      <p:pic>
        <p:nvPicPr>
          <p:cNvPr id="155" name="Image" descr="Image"/>
          <p:cNvPicPr>
            <a:picLocks noChangeAspect="1"/>
          </p:cNvPicPr>
          <p:nvPr/>
        </p:nvPicPr>
        <p:blipFill>
          <a:blip r:embed="rId3"/>
          <a:stretch>
            <a:fillRect/>
          </a:stretch>
        </p:blipFill>
        <p:spPr>
          <a:xfrm>
            <a:off x="19684145" y="10802379"/>
            <a:ext cx="4298554" cy="2465347"/>
          </a:xfrm>
          <a:prstGeom prst="rect">
            <a:avLst/>
          </a:prstGeom>
          <a:ln w="12700">
            <a:miter lim="400000"/>
          </a:ln>
        </p:spPr>
      </p:pic>
      <p:sp>
        <p:nvSpPr>
          <p:cNvPr id="2" name="TextBox 1">
            <a:extLst>
              <a:ext uri="{FF2B5EF4-FFF2-40B4-BE49-F238E27FC236}">
                <a16:creationId xmlns:a16="http://schemas.microsoft.com/office/drawing/2014/main" id="{0585F3A2-AE35-164D-8886-3B8C4604144C}"/>
              </a:ext>
            </a:extLst>
          </p:cNvPr>
          <p:cNvSpPr txBox="1"/>
          <p:nvPr/>
        </p:nvSpPr>
        <p:spPr>
          <a:xfrm>
            <a:off x="9708861" y="12461656"/>
            <a:ext cx="878606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4800" b="1" i="0" u="none" strike="noStrike" cap="none" spc="0" normalizeH="0" baseline="0" dirty="0" err="1">
                <a:ln>
                  <a:noFill/>
                </a:ln>
                <a:solidFill>
                  <a:srgbClr val="5E5E5E"/>
                </a:solidFill>
                <a:effectLst/>
                <a:uFillTx/>
                <a:latin typeface="+mn-lt"/>
                <a:ea typeface="+mn-ea"/>
                <a:cs typeface="+mn-cs"/>
                <a:sym typeface="Helvetica Neue"/>
              </a:rPr>
              <a:t>JimUsherwoodResearch.com</a:t>
            </a:r>
            <a:endParaRPr kumimoji="0" lang="en-US" sz="4800" b="1" i="0" u="none" strike="noStrike" cap="none" spc="0" normalizeH="0" baseline="0" dirty="0">
              <a:ln>
                <a:noFill/>
              </a:ln>
              <a:solidFill>
                <a:srgbClr val="5E5E5E"/>
              </a:solidFill>
              <a:effectLst/>
              <a:uFillTx/>
              <a:latin typeface="+mn-lt"/>
              <a:ea typeface="+mn-ea"/>
              <a:cs typeface="+mn-cs"/>
              <a:sym typeface="Helvetica Neue"/>
            </a:endParaRP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507ECF3-CE02-A684-FE2A-3BBE776837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27914" y="1148912"/>
            <a:ext cx="5222530" cy="2815270"/>
          </a:xfrm>
          <a:prstGeom prst="rect">
            <a:avLst/>
          </a:prstGeom>
        </p:spPr>
      </p:pic>
      <p:pic>
        <p:nvPicPr>
          <p:cNvPr id="6" name="Picture 5" descr="A black and white logo&#10;&#10;Description automatically generated">
            <a:extLst>
              <a:ext uri="{FF2B5EF4-FFF2-40B4-BE49-F238E27FC236}">
                <a16:creationId xmlns:a16="http://schemas.microsoft.com/office/drawing/2014/main" id="{66040E31-A6B4-85F1-DC4D-832575B556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1340" y="1341341"/>
            <a:ext cx="2626641" cy="2626641"/>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raw meat on a white background&#10;&#10;Description automatically generated">
            <a:extLst>
              <a:ext uri="{FF2B5EF4-FFF2-40B4-BE49-F238E27FC236}">
                <a16:creationId xmlns:a16="http://schemas.microsoft.com/office/drawing/2014/main" id="{88B013D7-98F9-D145-9B62-0419EA2512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0653" y="0"/>
            <a:ext cx="20522694" cy="13716000"/>
          </a:xfrm>
          <a:prstGeom prst="rect">
            <a:avLst/>
          </a:prstGeom>
        </p:spPr>
      </p:pic>
    </p:spTree>
    <p:extLst>
      <p:ext uri="{BB962C8B-B14F-4D97-AF65-F5344CB8AC3E}">
        <p14:creationId xmlns:p14="http://schemas.microsoft.com/office/powerpoint/2010/main" val="50834757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3. Simplify control: let changes in geometry load and unload muscles"/>
          <p:cNvSpPr txBox="1"/>
          <p:nvPr/>
        </p:nvSpPr>
        <p:spPr>
          <a:xfrm>
            <a:off x="1206500" y="10506396"/>
            <a:ext cx="21971000" cy="32096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b="1">
                <a:solidFill>
                  <a:srgbClr val="000000"/>
                </a:solidFill>
              </a:defRPr>
            </a:pPr>
            <a:endParaRPr dirty="0"/>
          </a:p>
        </p:txBody>
      </p:sp>
      <p:sp>
        <p:nvSpPr>
          <p:cNvPr id="30" name="TextBox 29">
            <a:extLst>
              <a:ext uri="{FF2B5EF4-FFF2-40B4-BE49-F238E27FC236}">
                <a16:creationId xmlns:a16="http://schemas.microsoft.com/office/drawing/2014/main" id="{7FE53645-3882-15FF-74D9-548F23964B75}"/>
              </a:ext>
            </a:extLst>
          </p:cNvPr>
          <p:cNvSpPr txBox="1"/>
          <p:nvPr/>
        </p:nvSpPr>
        <p:spPr>
          <a:xfrm>
            <a:off x="4308431" y="10178101"/>
            <a:ext cx="15767137"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5E5E5E"/>
                </a:solidFill>
                <a:effectLst/>
                <a:uFillTx/>
                <a:latin typeface="+mn-lt"/>
                <a:ea typeface="+mn-ea"/>
                <a:cs typeface="+mn-cs"/>
                <a:sym typeface="Helvetica Neue"/>
              </a:rPr>
              <a:t>Not just what they ‘do’ (their action); what are they ‘for’ </a:t>
            </a:r>
            <a:r>
              <a:rPr lang="en-US" sz="3600" b="1" dirty="0"/>
              <a:t>(</a:t>
            </a:r>
            <a:r>
              <a:rPr kumimoji="0" lang="en-US" sz="3600" b="1" i="0" u="none" strike="noStrike" cap="none" spc="0" normalizeH="0" baseline="0" dirty="0">
                <a:ln>
                  <a:noFill/>
                </a:ln>
                <a:solidFill>
                  <a:srgbClr val="5E5E5E"/>
                </a:solidFill>
                <a:effectLst/>
                <a:uFillTx/>
                <a:latin typeface="+mn-lt"/>
                <a:ea typeface="+mn-ea"/>
                <a:cs typeface="+mn-cs"/>
                <a:sym typeface="Helvetica Neue"/>
              </a:rPr>
              <a:t>their function)?</a:t>
            </a:r>
          </a:p>
        </p:txBody>
      </p:sp>
      <p:sp>
        <p:nvSpPr>
          <p:cNvPr id="32" name="Legs as linkages principles">
            <a:extLst>
              <a:ext uri="{FF2B5EF4-FFF2-40B4-BE49-F238E27FC236}">
                <a16:creationId xmlns:a16="http://schemas.microsoft.com/office/drawing/2014/main" id="{107FDF3F-0FF7-6A56-E215-3A1CD756A6C9}"/>
              </a:ext>
            </a:extLst>
          </p:cNvPr>
          <p:cNvSpPr txBox="1">
            <a:spLocks/>
          </p:cNvSpPr>
          <p:nvPr/>
        </p:nvSpPr>
        <p:spPr>
          <a:xfrm>
            <a:off x="-1189300" y="315648"/>
            <a:ext cx="26762600" cy="81287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l" defTabSz="2438338" rtl="0" latinLnBrk="0">
              <a:lnSpc>
                <a:spcPct val="80000"/>
              </a:lnSpc>
              <a:spcBef>
                <a:spcPts val="0"/>
              </a:spcBef>
              <a:spcAft>
                <a:spcPts val="0"/>
              </a:spcAft>
              <a:buClrTx/>
              <a:buSzTx/>
              <a:buFontTx/>
              <a:buNone/>
              <a:tabLst/>
              <a:defRPr sz="11600" b="1" i="0" u="none" strike="noStrike" cap="none" spc="-232"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GB" sz="10000" dirty="0"/>
              <a:t>WHAT ARE LEGS ‘FOR’?</a:t>
            </a:r>
          </a:p>
          <a:p>
            <a:pPr algn="ctr" hangingPunct="1"/>
            <a:endParaRPr lang="en-GB" sz="10000" dirty="0"/>
          </a:p>
          <a:p>
            <a:pPr algn="ctr" hangingPunct="1"/>
            <a:r>
              <a:rPr lang="en-GB" sz="10000" dirty="0"/>
              <a:t>WHAT ARE MUSCLES IN LEGS ‘FOR’?</a:t>
            </a:r>
          </a:p>
          <a:p>
            <a:pPr algn="ctr" hangingPunct="1"/>
            <a:endParaRPr lang="en-GB" sz="10000" dirty="0"/>
          </a:p>
          <a:p>
            <a:pPr algn="ctr" hangingPunct="1"/>
            <a:r>
              <a:rPr lang="en-GB" sz="10000" dirty="0"/>
              <a:t>HOW ARE THEY CONTROLLED?</a:t>
            </a:r>
          </a:p>
        </p:txBody>
      </p:sp>
    </p:spTree>
    <p:extLst>
      <p:ext uri="{BB962C8B-B14F-4D97-AF65-F5344CB8AC3E}">
        <p14:creationId xmlns:p14="http://schemas.microsoft.com/office/powerpoint/2010/main" val="188950448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462DB86-67C1-4F49-AF49-F8EB67874D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498600"/>
            <a:ext cx="19202400" cy="1071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988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462DB86-67C1-4F49-AF49-F8EB67874D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498600"/>
            <a:ext cx="19202400" cy="107188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845EA57E-EA68-3944-8343-BB8C7A1B3425}"/>
                  </a:ext>
                </a:extLst>
              </p14:cNvPr>
              <p14:cNvContentPartPr/>
              <p14:nvPr/>
            </p14:nvContentPartPr>
            <p14:xfrm>
              <a:off x="15493455" y="2395440"/>
              <a:ext cx="2244600" cy="2361240"/>
            </p14:xfrm>
          </p:contentPart>
        </mc:Choice>
        <mc:Fallback xmlns="">
          <p:pic>
            <p:nvPicPr>
              <p:cNvPr id="4" name="Ink 3">
                <a:extLst>
                  <a:ext uri="{FF2B5EF4-FFF2-40B4-BE49-F238E27FC236}">
                    <a16:creationId xmlns:a16="http://schemas.microsoft.com/office/drawing/2014/main" id="{845EA57E-EA68-3944-8343-BB8C7A1B3425}"/>
                  </a:ext>
                </a:extLst>
              </p:cNvPr>
              <p:cNvPicPr/>
              <p:nvPr/>
            </p:nvPicPr>
            <p:blipFill>
              <a:blip r:embed="rId8"/>
              <a:stretch>
                <a:fillRect/>
              </a:stretch>
            </p:blipFill>
            <p:spPr>
              <a:xfrm>
                <a:off x="15439815" y="2287800"/>
                <a:ext cx="2352240" cy="2576880"/>
              </a:xfrm>
              <a:prstGeom prst="rect">
                <a:avLst/>
              </a:prstGeom>
            </p:spPr>
          </p:pic>
        </mc:Fallback>
      </mc:AlternateContent>
    </p:spTree>
    <p:extLst>
      <p:ext uri="{BB962C8B-B14F-4D97-AF65-F5344CB8AC3E}">
        <p14:creationId xmlns:p14="http://schemas.microsoft.com/office/powerpoint/2010/main" val="549404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462DB86-67C1-4F49-AF49-F8EB67874D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498600"/>
            <a:ext cx="19202400" cy="107188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845EA57E-EA68-3944-8343-BB8C7A1B3425}"/>
                  </a:ext>
                </a:extLst>
              </p14:cNvPr>
              <p14:cNvContentPartPr/>
              <p14:nvPr/>
            </p14:nvContentPartPr>
            <p14:xfrm>
              <a:off x="15493455" y="2395440"/>
              <a:ext cx="2244600" cy="2361240"/>
            </p14:xfrm>
          </p:contentPart>
        </mc:Choice>
        <mc:Fallback xmlns="">
          <p:pic>
            <p:nvPicPr>
              <p:cNvPr id="4" name="Ink 3">
                <a:extLst>
                  <a:ext uri="{FF2B5EF4-FFF2-40B4-BE49-F238E27FC236}">
                    <a16:creationId xmlns:a16="http://schemas.microsoft.com/office/drawing/2014/main" id="{845EA57E-EA68-3944-8343-BB8C7A1B3425}"/>
                  </a:ext>
                </a:extLst>
              </p:cNvPr>
              <p:cNvPicPr/>
              <p:nvPr/>
            </p:nvPicPr>
            <p:blipFill>
              <a:blip r:embed="rId8"/>
              <a:stretch>
                <a:fillRect/>
              </a:stretch>
            </p:blipFill>
            <p:spPr>
              <a:xfrm>
                <a:off x="15439815" y="2287800"/>
                <a:ext cx="2352240" cy="25768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Ink 4">
                <a:extLst>
                  <a:ext uri="{FF2B5EF4-FFF2-40B4-BE49-F238E27FC236}">
                    <a16:creationId xmlns:a16="http://schemas.microsoft.com/office/drawing/2014/main" id="{DCABD4D5-8A93-CB43-8FB9-8D917135A823}"/>
                  </a:ext>
                </a:extLst>
              </p14:cNvPr>
              <p14:cNvContentPartPr/>
              <p14:nvPr/>
            </p14:nvContentPartPr>
            <p14:xfrm>
              <a:off x="13511295" y="6191640"/>
              <a:ext cx="5375160" cy="5455440"/>
            </p14:xfrm>
          </p:contentPart>
        </mc:Choice>
        <mc:Fallback xmlns="">
          <p:pic>
            <p:nvPicPr>
              <p:cNvPr id="5" name="Ink 4">
                <a:extLst>
                  <a:ext uri="{FF2B5EF4-FFF2-40B4-BE49-F238E27FC236}">
                    <a16:creationId xmlns:a16="http://schemas.microsoft.com/office/drawing/2014/main" id="{DCABD4D5-8A93-CB43-8FB9-8D917135A823}"/>
                  </a:ext>
                </a:extLst>
              </p:cNvPr>
              <p:cNvPicPr/>
              <p:nvPr/>
            </p:nvPicPr>
            <p:blipFill>
              <a:blip r:embed="rId10"/>
              <a:stretch>
                <a:fillRect/>
              </a:stretch>
            </p:blipFill>
            <p:spPr>
              <a:xfrm>
                <a:off x="13457655" y="6084000"/>
                <a:ext cx="5482800" cy="5671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 name="Ink 5">
                <a:extLst>
                  <a:ext uri="{FF2B5EF4-FFF2-40B4-BE49-F238E27FC236}">
                    <a16:creationId xmlns:a16="http://schemas.microsoft.com/office/drawing/2014/main" id="{E3EDD721-9A26-8749-BFB7-C6F6624C3DC1}"/>
                  </a:ext>
                </a:extLst>
              </p14:cNvPr>
              <p14:cNvContentPartPr/>
              <p14:nvPr/>
            </p14:nvContentPartPr>
            <p14:xfrm>
              <a:off x="4807575" y="6346080"/>
              <a:ext cx="5221440" cy="5074920"/>
            </p14:xfrm>
          </p:contentPart>
        </mc:Choice>
        <mc:Fallback xmlns="">
          <p:pic>
            <p:nvPicPr>
              <p:cNvPr id="6" name="Ink 5">
                <a:extLst>
                  <a:ext uri="{FF2B5EF4-FFF2-40B4-BE49-F238E27FC236}">
                    <a16:creationId xmlns:a16="http://schemas.microsoft.com/office/drawing/2014/main" id="{E3EDD721-9A26-8749-BFB7-C6F6624C3DC1}"/>
                  </a:ext>
                </a:extLst>
              </p:cNvPr>
              <p:cNvPicPr/>
              <p:nvPr/>
            </p:nvPicPr>
            <p:blipFill>
              <a:blip r:embed="rId12"/>
              <a:stretch>
                <a:fillRect/>
              </a:stretch>
            </p:blipFill>
            <p:spPr>
              <a:xfrm>
                <a:off x="4753935" y="6238080"/>
                <a:ext cx="5329080" cy="52905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7" name="Ink 6">
                <a:extLst>
                  <a:ext uri="{FF2B5EF4-FFF2-40B4-BE49-F238E27FC236}">
                    <a16:creationId xmlns:a16="http://schemas.microsoft.com/office/drawing/2014/main" id="{4C9BECCC-7440-8F41-969D-A0DA948A6197}"/>
                  </a:ext>
                </a:extLst>
              </p14:cNvPr>
              <p14:cNvContentPartPr/>
              <p14:nvPr/>
            </p14:nvContentPartPr>
            <p14:xfrm>
              <a:off x="7098615" y="11016360"/>
              <a:ext cx="1440360" cy="530640"/>
            </p14:xfrm>
          </p:contentPart>
        </mc:Choice>
        <mc:Fallback xmlns="">
          <p:pic>
            <p:nvPicPr>
              <p:cNvPr id="7" name="Ink 6">
                <a:extLst>
                  <a:ext uri="{FF2B5EF4-FFF2-40B4-BE49-F238E27FC236}">
                    <a16:creationId xmlns:a16="http://schemas.microsoft.com/office/drawing/2014/main" id="{4C9BECCC-7440-8F41-969D-A0DA948A6197}"/>
                  </a:ext>
                </a:extLst>
              </p:cNvPr>
              <p:cNvPicPr/>
              <p:nvPr/>
            </p:nvPicPr>
            <p:blipFill>
              <a:blip r:embed="rId14"/>
              <a:stretch>
                <a:fillRect/>
              </a:stretch>
            </p:blipFill>
            <p:spPr>
              <a:xfrm>
                <a:off x="7044975" y="10908360"/>
                <a:ext cx="1548000" cy="746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8" name="Ink 7">
                <a:extLst>
                  <a:ext uri="{FF2B5EF4-FFF2-40B4-BE49-F238E27FC236}">
                    <a16:creationId xmlns:a16="http://schemas.microsoft.com/office/drawing/2014/main" id="{78F09D55-6197-1E4F-BC3F-78B89D34DFB2}"/>
                  </a:ext>
                </a:extLst>
              </p14:cNvPr>
              <p14:cNvContentPartPr/>
              <p14:nvPr/>
            </p14:nvContentPartPr>
            <p14:xfrm>
              <a:off x="15853095" y="11273760"/>
              <a:ext cx="1643760" cy="196920"/>
            </p14:xfrm>
          </p:contentPart>
        </mc:Choice>
        <mc:Fallback xmlns="">
          <p:pic>
            <p:nvPicPr>
              <p:cNvPr id="8" name="Ink 7">
                <a:extLst>
                  <a:ext uri="{FF2B5EF4-FFF2-40B4-BE49-F238E27FC236}">
                    <a16:creationId xmlns:a16="http://schemas.microsoft.com/office/drawing/2014/main" id="{78F09D55-6197-1E4F-BC3F-78B89D34DFB2}"/>
                  </a:ext>
                </a:extLst>
              </p:cNvPr>
              <p:cNvPicPr/>
              <p:nvPr/>
            </p:nvPicPr>
            <p:blipFill>
              <a:blip r:embed="rId16"/>
              <a:stretch>
                <a:fillRect/>
              </a:stretch>
            </p:blipFill>
            <p:spPr>
              <a:xfrm>
                <a:off x="15799455" y="11165760"/>
                <a:ext cx="1751400" cy="412560"/>
              </a:xfrm>
              <a:prstGeom prst="rect">
                <a:avLst/>
              </a:prstGeom>
            </p:spPr>
          </p:pic>
        </mc:Fallback>
      </mc:AlternateContent>
    </p:spTree>
    <p:extLst>
      <p:ext uri="{BB962C8B-B14F-4D97-AF65-F5344CB8AC3E}">
        <p14:creationId xmlns:p14="http://schemas.microsoft.com/office/powerpoint/2010/main" val="1268309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462DB86-67C1-4F49-AF49-F8EB67874D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498600"/>
            <a:ext cx="19202400" cy="107188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845EA57E-EA68-3944-8343-BB8C7A1B3425}"/>
                  </a:ext>
                </a:extLst>
              </p14:cNvPr>
              <p14:cNvContentPartPr/>
              <p14:nvPr/>
            </p14:nvContentPartPr>
            <p14:xfrm>
              <a:off x="15493455" y="2395440"/>
              <a:ext cx="2244600" cy="2361240"/>
            </p14:xfrm>
          </p:contentPart>
        </mc:Choice>
        <mc:Fallback xmlns="">
          <p:pic>
            <p:nvPicPr>
              <p:cNvPr id="4" name="Ink 3">
                <a:extLst>
                  <a:ext uri="{FF2B5EF4-FFF2-40B4-BE49-F238E27FC236}">
                    <a16:creationId xmlns:a16="http://schemas.microsoft.com/office/drawing/2014/main" id="{845EA57E-EA68-3944-8343-BB8C7A1B3425}"/>
                  </a:ext>
                </a:extLst>
              </p:cNvPr>
              <p:cNvPicPr/>
              <p:nvPr/>
            </p:nvPicPr>
            <p:blipFill>
              <a:blip r:embed="rId8"/>
              <a:stretch>
                <a:fillRect/>
              </a:stretch>
            </p:blipFill>
            <p:spPr>
              <a:xfrm>
                <a:off x="15439815" y="2287800"/>
                <a:ext cx="2352240" cy="25768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Ink 4">
                <a:extLst>
                  <a:ext uri="{FF2B5EF4-FFF2-40B4-BE49-F238E27FC236}">
                    <a16:creationId xmlns:a16="http://schemas.microsoft.com/office/drawing/2014/main" id="{DCABD4D5-8A93-CB43-8FB9-8D917135A823}"/>
                  </a:ext>
                </a:extLst>
              </p14:cNvPr>
              <p14:cNvContentPartPr/>
              <p14:nvPr/>
            </p14:nvContentPartPr>
            <p14:xfrm>
              <a:off x="13511295" y="6191640"/>
              <a:ext cx="5375160" cy="5455440"/>
            </p14:xfrm>
          </p:contentPart>
        </mc:Choice>
        <mc:Fallback xmlns="">
          <p:pic>
            <p:nvPicPr>
              <p:cNvPr id="5" name="Ink 4">
                <a:extLst>
                  <a:ext uri="{FF2B5EF4-FFF2-40B4-BE49-F238E27FC236}">
                    <a16:creationId xmlns:a16="http://schemas.microsoft.com/office/drawing/2014/main" id="{DCABD4D5-8A93-CB43-8FB9-8D917135A823}"/>
                  </a:ext>
                </a:extLst>
              </p:cNvPr>
              <p:cNvPicPr/>
              <p:nvPr/>
            </p:nvPicPr>
            <p:blipFill>
              <a:blip r:embed="rId10"/>
              <a:stretch>
                <a:fillRect/>
              </a:stretch>
            </p:blipFill>
            <p:spPr>
              <a:xfrm>
                <a:off x="13457655" y="6084000"/>
                <a:ext cx="5482800" cy="5671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 name="Ink 5">
                <a:extLst>
                  <a:ext uri="{FF2B5EF4-FFF2-40B4-BE49-F238E27FC236}">
                    <a16:creationId xmlns:a16="http://schemas.microsoft.com/office/drawing/2014/main" id="{E3EDD721-9A26-8749-BFB7-C6F6624C3DC1}"/>
                  </a:ext>
                </a:extLst>
              </p14:cNvPr>
              <p14:cNvContentPartPr/>
              <p14:nvPr/>
            </p14:nvContentPartPr>
            <p14:xfrm>
              <a:off x="4807575" y="6346080"/>
              <a:ext cx="5221440" cy="5074920"/>
            </p14:xfrm>
          </p:contentPart>
        </mc:Choice>
        <mc:Fallback xmlns="">
          <p:pic>
            <p:nvPicPr>
              <p:cNvPr id="6" name="Ink 5">
                <a:extLst>
                  <a:ext uri="{FF2B5EF4-FFF2-40B4-BE49-F238E27FC236}">
                    <a16:creationId xmlns:a16="http://schemas.microsoft.com/office/drawing/2014/main" id="{E3EDD721-9A26-8749-BFB7-C6F6624C3DC1}"/>
                  </a:ext>
                </a:extLst>
              </p:cNvPr>
              <p:cNvPicPr/>
              <p:nvPr/>
            </p:nvPicPr>
            <p:blipFill>
              <a:blip r:embed="rId12"/>
              <a:stretch>
                <a:fillRect/>
              </a:stretch>
            </p:blipFill>
            <p:spPr>
              <a:xfrm>
                <a:off x="4753935" y="6238080"/>
                <a:ext cx="5329080" cy="52905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7" name="Ink 6">
                <a:extLst>
                  <a:ext uri="{FF2B5EF4-FFF2-40B4-BE49-F238E27FC236}">
                    <a16:creationId xmlns:a16="http://schemas.microsoft.com/office/drawing/2014/main" id="{4C9BECCC-7440-8F41-969D-A0DA948A6197}"/>
                  </a:ext>
                </a:extLst>
              </p14:cNvPr>
              <p14:cNvContentPartPr/>
              <p14:nvPr/>
            </p14:nvContentPartPr>
            <p14:xfrm>
              <a:off x="7098615" y="11016360"/>
              <a:ext cx="1440360" cy="530640"/>
            </p14:xfrm>
          </p:contentPart>
        </mc:Choice>
        <mc:Fallback xmlns="">
          <p:pic>
            <p:nvPicPr>
              <p:cNvPr id="7" name="Ink 6">
                <a:extLst>
                  <a:ext uri="{FF2B5EF4-FFF2-40B4-BE49-F238E27FC236}">
                    <a16:creationId xmlns:a16="http://schemas.microsoft.com/office/drawing/2014/main" id="{4C9BECCC-7440-8F41-969D-A0DA948A6197}"/>
                  </a:ext>
                </a:extLst>
              </p:cNvPr>
              <p:cNvPicPr/>
              <p:nvPr/>
            </p:nvPicPr>
            <p:blipFill>
              <a:blip r:embed="rId14"/>
              <a:stretch>
                <a:fillRect/>
              </a:stretch>
            </p:blipFill>
            <p:spPr>
              <a:xfrm>
                <a:off x="7044975" y="10908360"/>
                <a:ext cx="1548000" cy="746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8" name="Ink 7">
                <a:extLst>
                  <a:ext uri="{FF2B5EF4-FFF2-40B4-BE49-F238E27FC236}">
                    <a16:creationId xmlns:a16="http://schemas.microsoft.com/office/drawing/2014/main" id="{78F09D55-6197-1E4F-BC3F-78B89D34DFB2}"/>
                  </a:ext>
                </a:extLst>
              </p14:cNvPr>
              <p14:cNvContentPartPr/>
              <p14:nvPr/>
            </p14:nvContentPartPr>
            <p14:xfrm>
              <a:off x="15853095" y="11273760"/>
              <a:ext cx="1643760" cy="196920"/>
            </p14:xfrm>
          </p:contentPart>
        </mc:Choice>
        <mc:Fallback xmlns="">
          <p:pic>
            <p:nvPicPr>
              <p:cNvPr id="8" name="Ink 7">
                <a:extLst>
                  <a:ext uri="{FF2B5EF4-FFF2-40B4-BE49-F238E27FC236}">
                    <a16:creationId xmlns:a16="http://schemas.microsoft.com/office/drawing/2014/main" id="{78F09D55-6197-1E4F-BC3F-78B89D34DFB2}"/>
                  </a:ext>
                </a:extLst>
              </p:cNvPr>
              <p:cNvPicPr/>
              <p:nvPr/>
            </p:nvPicPr>
            <p:blipFill>
              <a:blip r:embed="rId16"/>
              <a:stretch>
                <a:fillRect/>
              </a:stretch>
            </p:blipFill>
            <p:spPr>
              <a:xfrm>
                <a:off x="15799455" y="11165760"/>
                <a:ext cx="1751400" cy="4125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9" name="Ink 8">
                <a:extLst>
                  <a:ext uri="{FF2B5EF4-FFF2-40B4-BE49-F238E27FC236}">
                    <a16:creationId xmlns:a16="http://schemas.microsoft.com/office/drawing/2014/main" id="{1BA26A18-165F-F24E-953E-BDE9C81AEB9F}"/>
                  </a:ext>
                </a:extLst>
              </p14:cNvPr>
              <p14:cNvContentPartPr/>
              <p14:nvPr/>
            </p14:nvContentPartPr>
            <p14:xfrm>
              <a:off x="6359535" y="7427520"/>
              <a:ext cx="817920" cy="1107000"/>
            </p14:xfrm>
          </p:contentPart>
        </mc:Choice>
        <mc:Fallback xmlns="">
          <p:pic>
            <p:nvPicPr>
              <p:cNvPr id="9" name="Ink 8">
                <a:extLst>
                  <a:ext uri="{FF2B5EF4-FFF2-40B4-BE49-F238E27FC236}">
                    <a16:creationId xmlns:a16="http://schemas.microsoft.com/office/drawing/2014/main" id="{1BA26A18-165F-F24E-953E-BDE9C81AEB9F}"/>
                  </a:ext>
                </a:extLst>
              </p:cNvPr>
              <p:cNvPicPr/>
              <p:nvPr/>
            </p:nvPicPr>
            <p:blipFill>
              <a:blip r:embed="rId18"/>
              <a:stretch>
                <a:fillRect/>
              </a:stretch>
            </p:blipFill>
            <p:spPr>
              <a:xfrm>
                <a:off x="6305895" y="7319880"/>
                <a:ext cx="925560" cy="13226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0" name="Ink 9">
                <a:extLst>
                  <a:ext uri="{FF2B5EF4-FFF2-40B4-BE49-F238E27FC236}">
                    <a16:creationId xmlns:a16="http://schemas.microsoft.com/office/drawing/2014/main" id="{460AB9DD-8B1F-7F44-8097-45B968B80445}"/>
                  </a:ext>
                </a:extLst>
              </p14:cNvPr>
              <p14:cNvContentPartPr/>
              <p14:nvPr/>
            </p14:nvContentPartPr>
            <p14:xfrm>
              <a:off x="5615775" y="8593920"/>
              <a:ext cx="1080720" cy="69120"/>
            </p14:xfrm>
          </p:contentPart>
        </mc:Choice>
        <mc:Fallback xmlns="">
          <p:pic>
            <p:nvPicPr>
              <p:cNvPr id="10" name="Ink 9">
                <a:extLst>
                  <a:ext uri="{FF2B5EF4-FFF2-40B4-BE49-F238E27FC236}">
                    <a16:creationId xmlns:a16="http://schemas.microsoft.com/office/drawing/2014/main" id="{460AB9DD-8B1F-7F44-8097-45B968B80445}"/>
                  </a:ext>
                </a:extLst>
              </p:cNvPr>
              <p:cNvPicPr/>
              <p:nvPr/>
            </p:nvPicPr>
            <p:blipFill>
              <a:blip r:embed="rId20"/>
              <a:stretch>
                <a:fillRect/>
              </a:stretch>
            </p:blipFill>
            <p:spPr>
              <a:xfrm>
                <a:off x="5561775" y="8486280"/>
                <a:ext cx="118836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1" name="Ink 10">
                <a:extLst>
                  <a:ext uri="{FF2B5EF4-FFF2-40B4-BE49-F238E27FC236}">
                    <a16:creationId xmlns:a16="http://schemas.microsoft.com/office/drawing/2014/main" id="{F315DC7D-D6F8-D848-9203-84A1DA856A74}"/>
                  </a:ext>
                </a:extLst>
              </p14:cNvPr>
              <p14:cNvContentPartPr/>
              <p14:nvPr/>
            </p14:nvContentPartPr>
            <p14:xfrm>
              <a:off x="6183855" y="9248040"/>
              <a:ext cx="910800" cy="973800"/>
            </p14:xfrm>
          </p:contentPart>
        </mc:Choice>
        <mc:Fallback xmlns="">
          <p:pic>
            <p:nvPicPr>
              <p:cNvPr id="11" name="Ink 10">
                <a:extLst>
                  <a:ext uri="{FF2B5EF4-FFF2-40B4-BE49-F238E27FC236}">
                    <a16:creationId xmlns:a16="http://schemas.microsoft.com/office/drawing/2014/main" id="{F315DC7D-D6F8-D848-9203-84A1DA856A74}"/>
                  </a:ext>
                </a:extLst>
              </p:cNvPr>
              <p:cNvPicPr/>
              <p:nvPr/>
            </p:nvPicPr>
            <p:blipFill>
              <a:blip r:embed="rId22"/>
              <a:stretch>
                <a:fillRect/>
              </a:stretch>
            </p:blipFill>
            <p:spPr>
              <a:xfrm>
                <a:off x="6129855" y="9140400"/>
                <a:ext cx="1018440" cy="1189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2" name="Ink 11">
                <a:extLst>
                  <a:ext uri="{FF2B5EF4-FFF2-40B4-BE49-F238E27FC236}">
                    <a16:creationId xmlns:a16="http://schemas.microsoft.com/office/drawing/2014/main" id="{B0A6B82D-C085-8A4F-934E-60B573E4D1F8}"/>
                  </a:ext>
                </a:extLst>
              </p14:cNvPr>
              <p14:cNvContentPartPr/>
              <p14:nvPr/>
            </p14:nvContentPartPr>
            <p14:xfrm>
              <a:off x="7221375" y="10043640"/>
              <a:ext cx="150480" cy="927360"/>
            </p14:xfrm>
          </p:contentPart>
        </mc:Choice>
        <mc:Fallback xmlns="">
          <p:pic>
            <p:nvPicPr>
              <p:cNvPr id="12" name="Ink 11">
                <a:extLst>
                  <a:ext uri="{FF2B5EF4-FFF2-40B4-BE49-F238E27FC236}">
                    <a16:creationId xmlns:a16="http://schemas.microsoft.com/office/drawing/2014/main" id="{B0A6B82D-C085-8A4F-934E-60B573E4D1F8}"/>
                  </a:ext>
                </a:extLst>
              </p:cNvPr>
              <p:cNvPicPr/>
              <p:nvPr/>
            </p:nvPicPr>
            <p:blipFill>
              <a:blip r:embed="rId24"/>
              <a:stretch>
                <a:fillRect/>
              </a:stretch>
            </p:blipFill>
            <p:spPr>
              <a:xfrm>
                <a:off x="7167735" y="9935640"/>
                <a:ext cx="258120" cy="1143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3" name="Ink 12">
                <a:extLst>
                  <a:ext uri="{FF2B5EF4-FFF2-40B4-BE49-F238E27FC236}">
                    <a16:creationId xmlns:a16="http://schemas.microsoft.com/office/drawing/2014/main" id="{3E1359C3-08D2-E44A-85E8-BD9016C5E44A}"/>
                  </a:ext>
                </a:extLst>
              </p14:cNvPr>
              <p14:cNvContentPartPr/>
              <p14:nvPr/>
            </p14:nvContentPartPr>
            <p14:xfrm>
              <a:off x="7371495" y="10999080"/>
              <a:ext cx="360" cy="360"/>
            </p14:xfrm>
          </p:contentPart>
        </mc:Choice>
        <mc:Fallback xmlns="">
          <p:pic>
            <p:nvPicPr>
              <p:cNvPr id="13" name="Ink 12">
                <a:extLst>
                  <a:ext uri="{FF2B5EF4-FFF2-40B4-BE49-F238E27FC236}">
                    <a16:creationId xmlns:a16="http://schemas.microsoft.com/office/drawing/2014/main" id="{3E1359C3-08D2-E44A-85E8-BD9016C5E44A}"/>
                  </a:ext>
                </a:extLst>
              </p:cNvPr>
              <p:cNvPicPr/>
              <p:nvPr/>
            </p:nvPicPr>
            <p:blipFill>
              <a:blip r:embed="rId26"/>
              <a:stretch>
                <a:fillRect/>
              </a:stretch>
            </p:blipFill>
            <p:spPr>
              <a:xfrm>
                <a:off x="7317495" y="10891080"/>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4" name="Ink 13">
                <a:extLst>
                  <a:ext uri="{FF2B5EF4-FFF2-40B4-BE49-F238E27FC236}">
                    <a16:creationId xmlns:a16="http://schemas.microsoft.com/office/drawing/2014/main" id="{96C3D3D6-8312-2643-9463-1C81C9F014A3}"/>
                  </a:ext>
                </a:extLst>
              </p14:cNvPr>
              <p14:cNvContentPartPr/>
              <p14:nvPr/>
            </p14:nvContentPartPr>
            <p14:xfrm>
              <a:off x="7971255" y="9687960"/>
              <a:ext cx="968040" cy="714600"/>
            </p14:xfrm>
          </p:contentPart>
        </mc:Choice>
        <mc:Fallback xmlns="">
          <p:pic>
            <p:nvPicPr>
              <p:cNvPr id="14" name="Ink 13">
                <a:extLst>
                  <a:ext uri="{FF2B5EF4-FFF2-40B4-BE49-F238E27FC236}">
                    <a16:creationId xmlns:a16="http://schemas.microsoft.com/office/drawing/2014/main" id="{96C3D3D6-8312-2643-9463-1C81C9F014A3}"/>
                  </a:ext>
                </a:extLst>
              </p:cNvPr>
              <p:cNvPicPr/>
              <p:nvPr/>
            </p:nvPicPr>
            <p:blipFill>
              <a:blip r:embed="rId28"/>
              <a:stretch>
                <a:fillRect/>
              </a:stretch>
            </p:blipFill>
            <p:spPr>
              <a:xfrm>
                <a:off x="7917255" y="9579960"/>
                <a:ext cx="1075680" cy="9302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5" name="Ink 14">
                <a:extLst>
                  <a:ext uri="{FF2B5EF4-FFF2-40B4-BE49-F238E27FC236}">
                    <a16:creationId xmlns:a16="http://schemas.microsoft.com/office/drawing/2014/main" id="{CC65B726-7F4B-E947-B890-F158D894E95B}"/>
                  </a:ext>
                </a:extLst>
              </p14:cNvPr>
              <p14:cNvContentPartPr/>
              <p14:nvPr/>
            </p14:nvContentPartPr>
            <p14:xfrm>
              <a:off x="7845975" y="7404120"/>
              <a:ext cx="891720" cy="991800"/>
            </p14:xfrm>
          </p:contentPart>
        </mc:Choice>
        <mc:Fallback xmlns="">
          <p:pic>
            <p:nvPicPr>
              <p:cNvPr id="15" name="Ink 14">
                <a:extLst>
                  <a:ext uri="{FF2B5EF4-FFF2-40B4-BE49-F238E27FC236}">
                    <a16:creationId xmlns:a16="http://schemas.microsoft.com/office/drawing/2014/main" id="{CC65B726-7F4B-E947-B890-F158D894E95B}"/>
                  </a:ext>
                </a:extLst>
              </p:cNvPr>
              <p:cNvPicPr/>
              <p:nvPr/>
            </p:nvPicPr>
            <p:blipFill>
              <a:blip r:embed="rId30"/>
              <a:stretch>
                <a:fillRect/>
              </a:stretch>
            </p:blipFill>
            <p:spPr>
              <a:xfrm>
                <a:off x="7792335" y="7296120"/>
                <a:ext cx="999360" cy="12074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6" name="Ink 15">
                <a:extLst>
                  <a:ext uri="{FF2B5EF4-FFF2-40B4-BE49-F238E27FC236}">
                    <a16:creationId xmlns:a16="http://schemas.microsoft.com/office/drawing/2014/main" id="{2FC602F3-18B0-5F42-8EEC-CF40DFD35BCE}"/>
                  </a:ext>
                </a:extLst>
              </p14:cNvPr>
              <p14:cNvContentPartPr/>
              <p14:nvPr/>
            </p14:nvContentPartPr>
            <p14:xfrm>
              <a:off x="16641495" y="7185240"/>
              <a:ext cx="755280" cy="1713240"/>
            </p14:xfrm>
          </p:contentPart>
        </mc:Choice>
        <mc:Fallback xmlns="">
          <p:pic>
            <p:nvPicPr>
              <p:cNvPr id="16" name="Ink 15">
                <a:extLst>
                  <a:ext uri="{FF2B5EF4-FFF2-40B4-BE49-F238E27FC236}">
                    <a16:creationId xmlns:a16="http://schemas.microsoft.com/office/drawing/2014/main" id="{2FC602F3-18B0-5F42-8EEC-CF40DFD35BCE}"/>
                  </a:ext>
                </a:extLst>
              </p:cNvPr>
              <p:cNvPicPr/>
              <p:nvPr/>
            </p:nvPicPr>
            <p:blipFill>
              <a:blip r:embed="rId32"/>
              <a:stretch>
                <a:fillRect/>
              </a:stretch>
            </p:blipFill>
            <p:spPr>
              <a:xfrm>
                <a:off x="16587855" y="7077600"/>
                <a:ext cx="862920" cy="19288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7" name="Ink 16">
                <a:extLst>
                  <a:ext uri="{FF2B5EF4-FFF2-40B4-BE49-F238E27FC236}">
                    <a16:creationId xmlns:a16="http://schemas.microsoft.com/office/drawing/2014/main" id="{D6AA0697-00FF-CE46-9CCC-97A2F28183BB}"/>
                  </a:ext>
                </a:extLst>
              </p14:cNvPr>
              <p14:cNvContentPartPr/>
              <p14:nvPr/>
            </p14:nvContentPartPr>
            <p14:xfrm>
              <a:off x="16672095" y="9095040"/>
              <a:ext cx="1369080" cy="542520"/>
            </p14:xfrm>
          </p:contentPart>
        </mc:Choice>
        <mc:Fallback xmlns="">
          <p:pic>
            <p:nvPicPr>
              <p:cNvPr id="17" name="Ink 16">
                <a:extLst>
                  <a:ext uri="{FF2B5EF4-FFF2-40B4-BE49-F238E27FC236}">
                    <a16:creationId xmlns:a16="http://schemas.microsoft.com/office/drawing/2014/main" id="{D6AA0697-00FF-CE46-9CCC-97A2F28183BB}"/>
                  </a:ext>
                </a:extLst>
              </p:cNvPr>
              <p:cNvPicPr/>
              <p:nvPr/>
            </p:nvPicPr>
            <p:blipFill>
              <a:blip r:embed="rId34"/>
              <a:stretch>
                <a:fillRect/>
              </a:stretch>
            </p:blipFill>
            <p:spPr>
              <a:xfrm>
                <a:off x="16618455" y="8987400"/>
                <a:ext cx="1476720" cy="7581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8" name="Ink 17">
                <a:extLst>
                  <a:ext uri="{FF2B5EF4-FFF2-40B4-BE49-F238E27FC236}">
                    <a16:creationId xmlns:a16="http://schemas.microsoft.com/office/drawing/2014/main" id="{E5B25532-D37E-1444-8580-5C08C520833C}"/>
                  </a:ext>
                </a:extLst>
              </p14:cNvPr>
              <p14:cNvContentPartPr/>
              <p14:nvPr/>
            </p14:nvContentPartPr>
            <p14:xfrm>
              <a:off x="16442055" y="9574920"/>
              <a:ext cx="434880" cy="1110600"/>
            </p14:xfrm>
          </p:contentPart>
        </mc:Choice>
        <mc:Fallback xmlns="">
          <p:pic>
            <p:nvPicPr>
              <p:cNvPr id="18" name="Ink 17">
                <a:extLst>
                  <a:ext uri="{FF2B5EF4-FFF2-40B4-BE49-F238E27FC236}">
                    <a16:creationId xmlns:a16="http://schemas.microsoft.com/office/drawing/2014/main" id="{E5B25532-D37E-1444-8580-5C08C520833C}"/>
                  </a:ext>
                </a:extLst>
              </p:cNvPr>
              <p:cNvPicPr/>
              <p:nvPr/>
            </p:nvPicPr>
            <p:blipFill>
              <a:blip r:embed="rId36"/>
              <a:stretch>
                <a:fillRect/>
              </a:stretch>
            </p:blipFill>
            <p:spPr>
              <a:xfrm>
                <a:off x="16388415" y="9466920"/>
                <a:ext cx="542520" cy="13262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9" name="Ink 18">
                <a:extLst>
                  <a:ext uri="{FF2B5EF4-FFF2-40B4-BE49-F238E27FC236}">
                    <a16:creationId xmlns:a16="http://schemas.microsoft.com/office/drawing/2014/main" id="{B07A9BBD-2FB7-E840-AD42-4859C5F12740}"/>
                  </a:ext>
                </a:extLst>
              </p14:cNvPr>
              <p14:cNvContentPartPr/>
              <p14:nvPr/>
            </p14:nvContentPartPr>
            <p14:xfrm>
              <a:off x="14924295" y="9868320"/>
              <a:ext cx="795600" cy="783000"/>
            </p14:xfrm>
          </p:contentPart>
        </mc:Choice>
        <mc:Fallback xmlns="">
          <p:pic>
            <p:nvPicPr>
              <p:cNvPr id="19" name="Ink 18">
                <a:extLst>
                  <a:ext uri="{FF2B5EF4-FFF2-40B4-BE49-F238E27FC236}">
                    <a16:creationId xmlns:a16="http://schemas.microsoft.com/office/drawing/2014/main" id="{B07A9BBD-2FB7-E840-AD42-4859C5F12740}"/>
                  </a:ext>
                </a:extLst>
              </p:cNvPr>
              <p:cNvPicPr/>
              <p:nvPr/>
            </p:nvPicPr>
            <p:blipFill>
              <a:blip r:embed="rId38"/>
              <a:stretch>
                <a:fillRect/>
              </a:stretch>
            </p:blipFill>
            <p:spPr>
              <a:xfrm>
                <a:off x="14870655" y="9760320"/>
                <a:ext cx="903240" cy="9986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0" name="Ink 19">
                <a:extLst>
                  <a:ext uri="{FF2B5EF4-FFF2-40B4-BE49-F238E27FC236}">
                    <a16:creationId xmlns:a16="http://schemas.microsoft.com/office/drawing/2014/main" id="{BEFACFE5-E6FB-034D-B74D-6B69B54DA48D}"/>
                  </a:ext>
                </a:extLst>
              </p14:cNvPr>
              <p14:cNvContentPartPr/>
              <p14:nvPr/>
            </p14:nvContentPartPr>
            <p14:xfrm>
              <a:off x="14480055" y="8781480"/>
              <a:ext cx="1484640" cy="602280"/>
            </p14:xfrm>
          </p:contentPart>
        </mc:Choice>
        <mc:Fallback xmlns="">
          <p:pic>
            <p:nvPicPr>
              <p:cNvPr id="20" name="Ink 19">
                <a:extLst>
                  <a:ext uri="{FF2B5EF4-FFF2-40B4-BE49-F238E27FC236}">
                    <a16:creationId xmlns:a16="http://schemas.microsoft.com/office/drawing/2014/main" id="{BEFACFE5-E6FB-034D-B74D-6B69B54DA48D}"/>
                  </a:ext>
                </a:extLst>
              </p:cNvPr>
              <p:cNvPicPr/>
              <p:nvPr/>
            </p:nvPicPr>
            <p:blipFill>
              <a:blip r:embed="rId40"/>
              <a:stretch>
                <a:fillRect/>
              </a:stretch>
            </p:blipFill>
            <p:spPr>
              <a:xfrm>
                <a:off x="14426415" y="8673840"/>
                <a:ext cx="1592280" cy="8179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1" name="Ink 20">
                <a:extLst>
                  <a:ext uri="{FF2B5EF4-FFF2-40B4-BE49-F238E27FC236}">
                    <a16:creationId xmlns:a16="http://schemas.microsoft.com/office/drawing/2014/main" id="{3F463BEC-9965-984B-A746-B626D39B8DA8}"/>
                  </a:ext>
                </a:extLst>
              </p14:cNvPr>
              <p14:cNvContentPartPr/>
              <p14:nvPr/>
            </p14:nvContentPartPr>
            <p14:xfrm>
              <a:off x="14860215" y="7687080"/>
              <a:ext cx="698400" cy="1060560"/>
            </p14:xfrm>
          </p:contentPart>
        </mc:Choice>
        <mc:Fallback xmlns="">
          <p:pic>
            <p:nvPicPr>
              <p:cNvPr id="21" name="Ink 20">
                <a:extLst>
                  <a:ext uri="{FF2B5EF4-FFF2-40B4-BE49-F238E27FC236}">
                    <a16:creationId xmlns:a16="http://schemas.microsoft.com/office/drawing/2014/main" id="{3F463BEC-9965-984B-A746-B626D39B8DA8}"/>
                  </a:ext>
                </a:extLst>
              </p:cNvPr>
              <p:cNvPicPr/>
              <p:nvPr/>
            </p:nvPicPr>
            <p:blipFill>
              <a:blip r:embed="rId42"/>
              <a:stretch>
                <a:fillRect/>
              </a:stretch>
            </p:blipFill>
            <p:spPr>
              <a:xfrm>
                <a:off x="14806215" y="7579080"/>
                <a:ext cx="806040" cy="12762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2" name="Ink 21">
                <a:extLst>
                  <a:ext uri="{FF2B5EF4-FFF2-40B4-BE49-F238E27FC236}">
                    <a16:creationId xmlns:a16="http://schemas.microsoft.com/office/drawing/2014/main" id="{1CA09E22-7EA3-9F4C-A571-956EEF6ADA78}"/>
                  </a:ext>
                </a:extLst>
              </p14:cNvPr>
              <p14:cNvContentPartPr/>
              <p14:nvPr/>
            </p14:nvContentPartPr>
            <p14:xfrm>
              <a:off x="15910695" y="7087320"/>
              <a:ext cx="468000" cy="1082880"/>
            </p14:xfrm>
          </p:contentPart>
        </mc:Choice>
        <mc:Fallback xmlns="">
          <p:pic>
            <p:nvPicPr>
              <p:cNvPr id="22" name="Ink 21">
                <a:extLst>
                  <a:ext uri="{FF2B5EF4-FFF2-40B4-BE49-F238E27FC236}">
                    <a16:creationId xmlns:a16="http://schemas.microsoft.com/office/drawing/2014/main" id="{1CA09E22-7EA3-9F4C-A571-956EEF6ADA78}"/>
                  </a:ext>
                </a:extLst>
              </p:cNvPr>
              <p:cNvPicPr/>
              <p:nvPr/>
            </p:nvPicPr>
            <p:blipFill>
              <a:blip r:embed="rId44"/>
              <a:stretch>
                <a:fillRect/>
              </a:stretch>
            </p:blipFill>
            <p:spPr>
              <a:xfrm>
                <a:off x="15856695" y="6979680"/>
                <a:ext cx="575640" cy="1298520"/>
              </a:xfrm>
              <a:prstGeom prst="rect">
                <a:avLst/>
              </a:prstGeom>
            </p:spPr>
          </p:pic>
        </mc:Fallback>
      </mc:AlternateContent>
      <p:sp>
        <p:nvSpPr>
          <p:cNvPr id="23" name="TextBox 22">
            <a:extLst>
              <a:ext uri="{FF2B5EF4-FFF2-40B4-BE49-F238E27FC236}">
                <a16:creationId xmlns:a16="http://schemas.microsoft.com/office/drawing/2014/main" id="{3FD896E6-569B-2945-AC8D-3ED541D2DB0D}"/>
              </a:ext>
            </a:extLst>
          </p:cNvPr>
          <p:cNvSpPr txBox="1"/>
          <p:nvPr/>
        </p:nvSpPr>
        <p:spPr>
          <a:xfrm rot="3743776">
            <a:off x="15082085" y="5883774"/>
            <a:ext cx="7790924"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chemeClr val="accent1"/>
                </a:solidFill>
                <a:effectLst/>
                <a:uFillTx/>
                <a:latin typeface="+mn-lt"/>
                <a:ea typeface="+mn-ea"/>
                <a:cs typeface="+mn-cs"/>
                <a:sym typeface="Helvetica Neue"/>
              </a:rPr>
              <a:t>Features that reduce</a:t>
            </a:r>
          </a:p>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chemeClr val="accent1"/>
                </a:solidFill>
                <a:effectLst/>
                <a:uFillTx/>
                <a:latin typeface="+mn-lt"/>
                <a:ea typeface="+mn-ea"/>
                <a:cs typeface="+mn-cs"/>
                <a:sym typeface="Helvetica Neue"/>
              </a:rPr>
              <a:t> work demand</a:t>
            </a:r>
          </a:p>
        </p:txBody>
      </p:sp>
      <p:sp>
        <p:nvSpPr>
          <p:cNvPr id="30" name="Freeform 29">
            <a:extLst>
              <a:ext uri="{FF2B5EF4-FFF2-40B4-BE49-F238E27FC236}">
                <a16:creationId xmlns:a16="http://schemas.microsoft.com/office/drawing/2014/main" id="{02978FF7-CC53-E54E-8926-44F24A245321}"/>
              </a:ext>
            </a:extLst>
          </p:cNvPr>
          <p:cNvSpPr/>
          <p:nvPr/>
        </p:nvSpPr>
        <p:spPr>
          <a:xfrm>
            <a:off x="17848383" y="3923967"/>
            <a:ext cx="855784" cy="1017314"/>
          </a:xfrm>
          <a:custGeom>
            <a:avLst/>
            <a:gdLst>
              <a:gd name="connsiteX0" fmla="*/ 844061 w 855784"/>
              <a:gd name="connsiteY0" fmla="*/ 1017314 h 1017314"/>
              <a:gd name="connsiteX1" fmla="*/ 738554 w 855784"/>
              <a:gd name="connsiteY1" fmla="*/ 138083 h 1017314"/>
              <a:gd name="connsiteX2" fmla="*/ 0 w 855784"/>
              <a:gd name="connsiteY2" fmla="*/ 14990 h 1017314"/>
            </a:gdLst>
            <a:ahLst/>
            <a:cxnLst>
              <a:cxn ang="0">
                <a:pos x="connsiteX0" y="connsiteY0"/>
              </a:cxn>
              <a:cxn ang="0">
                <a:pos x="connsiteX1" y="connsiteY1"/>
              </a:cxn>
              <a:cxn ang="0">
                <a:pos x="connsiteX2" y="connsiteY2"/>
              </a:cxn>
            </a:cxnLst>
            <a:rect l="l" t="t" r="r" b="b"/>
            <a:pathLst>
              <a:path w="855784" h="1017314">
                <a:moveTo>
                  <a:pt x="844061" y="1017314"/>
                </a:moveTo>
                <a:cubicBezTo>
                  <a:pt x="861646" y="661225"/>
                  <a:pt x="879231" y="305137"/>
                  <a:pt x="738554" y="138083"/>
                </a:cubicBezTo>
                <a:cubicBezTo>
                  <a:pt x="597877" y="-28971"/>
                  <a:pt x="298938" y="-6991"/>
                  <a:pt x="0" y="14990"/>
                </a:cubicBezTo>
              </a:path>
            </a:pathLst>
          </a:custGeom>
          <a:noFill/>
          <a:ln w="50800" cap="flat">
            <a:solidFill>
              <a:schemeClr val="accent1"/>
            </a:solidFill>
            <a:miter lim="400000"/>
            <a:tailEnd type="stealth" w="lg" len="lg"/>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1" name="Freeform 30">
            <a:extLst>
              <a:ext uri="{FF2B5EF4-FFF2-40B4-BE49-F238E27FC236}">
                <a16:creationId xmlns:a16="http://schemas.microsoft.com/office/drawing/2014/main" id="{91574791-CCAD-434D-816C-10C7ECCCA1B3}"/>
              </a:ext>
            </a:extLst>
          </p:cNvPr>
          <p:cNvSpPr/>
          <p:nvPr/>
        </p:nvSpPr>
        <p:spPr>
          <a:xfrm rot="19428184">
            <a:off x="16547856" y="5221778"/>
            <a:ext cx="1776046" cy="706002"/>
          </a:xfrm>
          <a:custGeom>
            <a:avLst/>
            <a:gdLst>
              <a:gd name="connsiteX0" fmla="*/ 1776046 w 1776046"/>
              <a:gd name="connsiteY0" fmla="*/ 512571 h 706002"/>
              <a:gd name="connsiteX1" fmla="*/ 861646 w 1776046"/>
              <a:gd name="connsiteY1" fmla="*/ 2617 h 706002"/>
              <a:gd name="connsiteX2" fmla="*/ 0 w 1776046"/>
              <a:gd name="connsiteY2" fmla="*/ 706002 h 706002"/>
            </a:gdLst>
            <a:ahLst/>
            <a:cxnLst>
              <a:cxn ang="0">
                <a:pos x="connsiteX0" y="connsiteY0"/>
              </a:cxn>
              <a:cxn ang="0">
                <a:pos x="connsiteX1" y="connsiteY1"/>
              </a:cxn>
              <a:cxn ang="0">
                <a:pos x="connsiteX2" y="connsiteY2"/>
              </a:cxn>
            </a:cxnLst>
            <a:rect l="l" t="t" r="r" b="b"/>
            <a:pathLst>
              <a:path w="1776046" h="706002">
                <a:moveTo>
                  <a:pt x="1776046" y="512571"/>
                </a:moveTo>
                <a:cubicBezTo>
                  <a:pt x="1466850" y="241475"/>
                  <a:pt x="1157654" y="-29621"/>
                  <a:pt x="861646" y="2617"/>
                </a:cubicBezTo>
                <a:cubicBezTo>
                  <a:pt x="565638" y="34855"/>
                  <a:pt x="282819" y="370428"/>
                  <a:pt x="0" y="706002"/>
                </a:cubicBezTo>
              </a:path>
            </a:pathLst>
          </a:custGeom>
          <a:noFill/>
          <a:ln w="50800" cap="flat">
            <a:solidFill>
              <a:schemeClr val="accent1"/>
            </a:solidFill>
            <a:miter lim="400000"/>
            <a:tailEnd type="stealth" w="lg" len="lg"/>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2" name="Freeform 31">
            <a:extLst>
              <a:ext uri="{FF2B5EF4-FFF2-40B4-BE49-F238E27FC236}">
                <a16:creationId xmlns:a16="http://schemas.microsoft.com/office/drawing/2014/main" id="{6E8F407E-AE02-0E44-848F-DEC99CA61BA8}"/>
              </a:ext>
            </a:extLst>
          </p:cNvPr>
          <p:cNvSpPr/>
          <p:nvPr/>
        </p:nvSpPr>
        <p:spPr>
          <a:xfrm>
            <a:off x="16336108" y="6471138"/>
            <a:ext cx="2162907" cy="1690701"/>
          </a:xfrm>
          <a:custGeom>
            <a:avLst/>
            <a:gdLst>
              <a:gd name="connsiteX0" fmla="*/ 2162907 w 2162907"/>
              <a:gd name="connsiteY0" fmla="*/ 0 h 1690701"/>
              <a:gd name="connsiteX1" fmla="*/ 1441938 w 2162907"/>
              <a:gd name="connsiteY1" fmla="*/ 1635370 h 1690701"/>
              <a:gd name="connsiteX2" fmla="*/ 0 w 2162907"/>
              <a:gd name="connsiteY2" fmla="*/ 1336431 h 1690701"/>
              <a:gd name="connsiteX3" fmla="*/ 0 w 2162907"/>
              <a:gd name="connsiteY3" fmla="*/ 1336431 h 1690701"/>
            </a:gdLst>
            <a:ahLst/>
            <a:cxnLst>
              <a:cxn ang="0">
                <a:pos x="connsiteX0" y="connsiteY0"/>
              </a:cxn>
              <a:cxn ang="0">
                <a:pos x="connsiteX1" y="connsiteY1"/>
              </a:cxn>
              <a:cxn ang="0">
                <a:pos x="connsiteX2" y="connsiteY2"/>
              </a:cxn>
              <a:cxn ang="0">
                <a:pos x="connsiteX3" y="connsiteY3"/>
              </a:cxn>
            </a:cxnLst>
            <a:rect l="l" t="t" r="r" b="b"/>
            <a:pathLst>
              <a:path w="2162907" h="1690701">
                <a:moveTo>
                  <a:pt x="2162907" y="0"/>
                </a:moveTo>
                <a:cubicBezTo>
                  <a:pt x="1982664" y="706316"/>
                  <a:pt x="1802422" y="1412632"/>
                  <a:pt x="1441938" y="1635370"/>
                </a:cubicBezTo>
                <a:cubicBezTo>
                  <a:pt x="1081454" y="1858108"/>
                  <a:pt x="0" y="1336431"/>
                  <a:pt x="0" y="1336431"/>
                </a:cubicBezTo>
                <a:lnTo>
                  <a:pt x="0" y="1336431"/>
                </a:lnTo>
              </a:path>
            </a:pathLst>
          </a:custGeom>
          <a:noFill/>
          <a:ln w="50800" cap="flat">
            <a:solidFill>
              <a:schemeClr val="accent1"/>
            </a:solidFill>
            <a:miter lim="400000"/>
            <a:tailEnd type="stealth" w="lg" len="lg"/>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Tree>
    <p:extLst>
      <p:ext uri="{BB962C8B-B14F-4D97-AF65-F5344CB8AC3E}">
        <p14:creationId xmlns:p14="http://schemas.microsoft.com/office/powerpoint/2010/main" val="2182695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Legs as linkages principles"/>
          <p:cNvSpPr txBox="1">
            <a:spLocks noGrp="1"/>
          </p:cNvSpPr>
          <p:nvPr>
            <p:ph type="ctrTitle"/>
          </p:nvPr>
        </p:nvSpPr>
        <p:spPr>
          <a:xfrm>
            <a:off x="2983915" y="-2225415"/>
            <a:ext cx="21971004" cy="4648201"/>
          </a:xfrm>
          <a:prstGeom prst="rect">
            <a:avLst/>
          </a:prstGeom>
        </p:spPr>
        <p:txBody>
          <a:bodyPr/>
          <a:lstStyle/>
          <a:p>
            <a:r>
              <a:rPr lang="en-GB" dirty="0"/>
              <a:t>Bicycle spokes </a:t>
            </a:r>
            <a:r>
              <a:rPr dirty="0"/>
              <a:t>principles</a:t>
            </a:r>
          </a:p>
        </p:txBody>
      </p:sp>
      <p:sp>
        <p:nvSpPr>
          <p:cNvPr id="232" name="1. Avoid mechanical work demand from the leg: keep force perpendicular to velocity"/>
          <p:cNvSpPr txBox="1">
            <a:spLocks noGrp="1"/>
          </p:cNvSpPr>
          <p:nvPr>
            <p:ph type="subTitle" sz="quarter" idx="1"/>
          </p:nvPr>
        </p:nvSpPr>
        <p:spPr>
          <a:xfrm>
            <a:off x="1206500" y="3209603"/>
            <a:ext cx="21971000" cy="1905001"/>
          </a:xfrm>
          <a:prstGeom prst="rect">
            <a:avLst/>
          </a:prstGeom>
        </p:spPr>
        <p:txBody>
          <a:bodyPr/>
          <a:lstStyle/>
          <a:p>
            <a:r>
              <a:rPr dirty="0"/>
              <a:t>1. Avoid mechanical work</a:t>
            </a:r>
            <a:r>
              <a:rPr lang="en-GB" dirty="0"/>
              <a:t> demand</a:t>
            </a:r>
            <a:r>
              <a:rPr dirty="0"/>
              <a:t>:</a:t>
            </a:r>
            <a:br>
              <a:rPr dirty="0"/>
            </a:br>
            <a:r>
              <a:rPr dirty="0"/>
              <a:t>keep force perpendicular to velocity</a:t>
            </a:r>
          </a:p>
        </p:txBody>
      </p:sp>
      <p:sp>
        <p:nvSpPr>
          <p:cNvPr id="233" name="2. Avoid mechanical work supply from muscles: keep loaded muscles isometric"/>
          <p:cNvSpPr txBox="1"/>
          <p:nvPr/>
        </p:nvSpPr>
        <p:spPr>
          <a:xfrm>
            <a:off x="1206500" y="5641868"/>
            <a:ext cx="21971000"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b="1">
                <a:solidFill>
                  <a:srgbClr val="000000"/>
                </a:solidFill>
              </a:defRPr>
            </a:pPr>
            <a:r>
              <a:rPr dirty="0"/>
              <a:t>2. Avoid mechanical work </a:t>
            </a:r>
            <a:r>
              <a:rPr lang="en-GB" dirty="0"/>
              <a:t>demand from the components</a:t>
            </a:r>
            <a:r>
              <a:rPr dirty="0"/>
              <a:t>:</a:t>
            </a:r>
            <a:br>
              <a:rPr dirty="0"/>
            </a:br>
            <a:r>
              <a:rPr lang="en-GB" dirty="0"/>
              <a:t>don’t change length</a:t>
            </a:r>
            <a:endParaRPr dirty="0"/>
          </a:p>
        </p:txBody>
      </p:sp>
      <p:sp>
        <p:nvSpPr>
          <p:cNvPr id="234" name="3. Simplify control: let changes in geometry load and unload muscles"/>
          <p:cNvSpPr txBox="1"/>
          <p:nvPr/>
        </p:nvSpPr>
        <p:spPr>
          <a:xfrm>
            <a:off x="1206500" y="10506396"/>
            <a:ext cx="21971000" cy="32096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b="1">
                <a:solidFill>
                  <a:srgbClr val="000000"/>
                </a:solidFill>
              </a:defRPr>
            </a:pPr>
            <a:endParaRPr dirty="0"/>
          </a:p>
        </p:txBody>
      </p:sp>
      <p:sp>
        <p:nvSpPr>
          <p:cNvPr id="6" name="3. Simplify control: let changes in geometry load and unload muscles">
            <a:extLst>
              <a:ext uri="{FF2B5EF4-FFF2-40B4-BE49-F238E27FC236}">
                <a16:creationId xmlns:a16="http://schemas.microsoft.com/office/drawing/2014/main" id="{043CB1E9-229E-EC42-8B6D-B1F49FFBC873}"/>
              </a:ext>
            </a:extLst>
          </p:cNvPr>
          <p:cNvSpPr txBox="1"/>
          <p:nvPr/>
        </p:nvSpPr>
        <p:spPr>
          <a:xfrm>
            <a:off x="1206500" y="8074133"/>
            <a:ext cx="21971000"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b="1">
                <a:solidFill>
                  <a:srgbClr val="000000"/>
                </a:solidFill>
              </a:defRPr>
            </a:pPr>
            <a:r>
              <a:rPr lang="en-GB" dirty="0"/>
              <a:t>3</a:t>
            </a:r>
            <a:r>
              <a:rPr dirty="0"/>
              <a:t>. </a:t>
            </a:r>
            <a:r>
              <a:rPr lang="en-GB" dirty="0"/>
              <a:t>Simple control:</a:t>
            </a:r>
            <a:br>
              <a:rPr lang="en-GB" dirty="0"/>
            </a:br>
            <a:r>
              <a:rPr lang="en-GB" dirty="0"/>
              <a:t>let changes in geometry load and unload spokes</a:t>
            </a:r>
          </a:p>
        </p:txBody>
      </p:sp>
    </p:spTree>
    <p:extLst>
      <p:ext uri="{BB962C8B-B14F-4D97-AF65-F5344CB8AC3E}">
        <p14:creationId xmlns:p14="http://schemas.microsoft.com/office/powerpoint/2010/main" val="13689667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Legs as linkages principles"/>
          <p:cNvSpPr txBox="1">
            <a:spLocks noGrp="1"/>
          </p:cNvSpPr>
          <p:nvPr>
            <p:ph type="ctrTitle"/>
          </p:nvPr>
        </p:nvSpPr>
        <p:spPr>
          <a:xfrm>
            <a:off x="2983915" y="-2225415"/>
            <a:ext cx="21971004" cy="4648201"/>
          </a:xfrm>
          <a:prstGeom prst="rect">
            <a:avLst/>
          </a:prstGeom>
        </p:spPr>
        <p:txBody>
          <a:bodyPr/>
          <a:lstStyle/>
          <a:p>
            <a:r>
              <a:rPr lang="en-GB" dirty="0"/>
              <a:t>Bicycle spokes </a:t>
            </a:r>
            <a:r>
              <a:rPr dirty="0"/>
              <a:t>principles</a:t>
            </a:r>
          </a:p>
        </p:txBody>
      </p:sp>
      <p:sp>
        <p:nvSpPr>
          <p:cNvPr id="232" name="1. Avoid mechanical work demand from the leg: keep force perpendicular to velocity"/>
          <p:cNvSpPr txBox="1">
            <a:spLocks noGrp="1"/>
          </p:cNvSpPr>
          <p:nvPr>
            <p:ph type="subTitle" sz="quarter" idx="1"/>
          </p:nvPr>
        </p:nvSpPr>
        <p:spPr>
          <a:xfrm>
            <a:off x="1206500" y="3209603"/>
            <a:ext cx="21971000" cy="1905001"/>
          </a:xfrm>
          <a:prstGeom prst="rect">
            <a:avLst/>
          </a:prstGeom>
        </p:spPr>
        <p:txBody>
          <a:bodyPr/>
          <a:lstStyle/>
          <a:p>
            <a:r>
              <a:rPr dirty="0"/>
              <a:t>1. Avoid mechanical work</a:t>
            </a:r>
            <a:r>
              <a:rPr lang="en-GB" dirty="0"/>
              <a:t> demand</a:t>
            </a:r>
            <a:r>
              <a:rPr dirty="0"/>
              <a:t>:</a:t>
            </a:r>
            <a:br>
              <a:rPr dirty="0"/>
            </a:br>
            <a:r>
              <a:rPr dirty="0"/>
              <a:t>keep force perpendicular to velocity</a:t>
            </a:r>
          </a:p>
        </p:txBody>
      </p:sp>
      <p:sp>
        <p:nvSpPr>
          <p:cNvPr id="233" name="2. Avoid mechanical work supply from muscles: keep loaded muscles isometric"/>
          <p:cNvSpPr txBox="1"/>
          <p:nvPr/>
        </p:nvSpPr>
        <p:spPr>
          <a:xfrm>
            <a:off x="1206500" y="5641868"/>
            <a:ext cx="21971000"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b="1">
                <a:solidFill>
                  <a:srgbClr val="000000"/>
                </a:solidFill>
              </a:defRPr>
            </a:pPr>
            <a:r>
              <a:rPr dirty="0"/>
              <a:t>2. Avoid mechanical work </a:t>
            </a:r>
            <a:r>
              <a:rPr lang="en-GB" dirty="0"/>
              <a:t>demand from the components</a:t>
            </a:r>
            <a:r>
              <a:rPr dirty="0"/>
              <a:t>:</a:t>
            </a:r>
            <a:br>
              <a:rPr dirty="0"/>
            </a:br>
            <a:r>
              <a:rPr lang="en-GB" dirty="0"/>
              <a:t>don’t change length</a:t>
            </a:r>
            <a:endParaRPr dirty="0"/>
          </a:p>
        </p:txBody>
      </p:sp>
      <p:sp>
        <p:nvSpPr>
          <p:cNvPr id="234" name="3. Simplify control: let changes in geometry load and unload muscles"/>
          <p:cNvSpPr txBox="1"/>
          <p:nvPr/>
        </p:nvSpPr>
        <p:spPr>
          <a:xfrm>
            <a:off x="1206500" y="10506396"/>
            <a:ext cx="21971000" cy="32096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b="1">
                <a:solidFill>
                  <a:srgbClr val="000000"/>
                </a:solidFill>
              </a:defRPr>
            </a:pPr>
            <a:endParaRPr dirty="0"/>
          </a:p>
        </p:txBody>
      </p:sp>
      <p:sp>
        <p:nvSpPr>
          <p:cNvPr id="6" name="3. Simplify control: let changes in geometry load and unload muscles">
            <a:extLst>
              <a:ext uri="{FF2B5EF4-FFF2-40B4-BE49-F238E27FC236}">
                <a16:creationId xmlns:a16="http://schemas.microsoft.com/office/drawing/2014/main" id="{043CB1E9-229E-EC42-8B6D-B1F49FFBC873}"/>
              </a:ext>
            </a:extLst>
          </p:cNvPr>
          <p:cNvSpPr txBox="1"/>
          <p:nvPr/>
        </p:nvSpPr>
        <p:spPr>
          <a:xfrm>
            <a:off x="1206500" y="8074133"/>
            <a:ext cx="21971000"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b="1">
                <a:solidFill>
                  <a:srgbClr val="000000"/>
                </a:solidFill>
              </a:defRPr>
            </a:pPr>
            <a:r>
              <a:rPr lang="en-GB" dirty="0"/>
              <a:t>3</a:t>
            </a:r>
            <a:r>
              <a:rPr dirty="0"/>
              <a:t>. </a:t>
            </a:r>
            <a:r>
              <a:rPr lang="en-GB" dirty="0"/>
              <a:t>Simple control:</a:t>
            </a:r>
            <a:br>
              <a:rPr lang="en-GB" dirty="0"/>
            </a:br>
            <a:r>
              <a:rPr lang="en-GB" dirty="0"/>
              <a:t>let changes in geometry load and unload spokes</a:t>
            </a:r>
          </a:p>
        </p:txBody>
      </p:sp>
      <p:pic>
        <p:nvPicPr>
          <p:cNvPr id="3" name="Picture 2">
            <a:extLst>
              <a:ext uri="{FF2B5EF4-FFF2-40B4-BE49-F238E27FC236}">
                <a16:creationId xmlns:a16="http://schemas.microsoft.com/office/drawing/2014/main" id="{3EB5B9C1-A2E7-E3CE-A615-95F2EEB27822}"/>
              </a:ext>
            </a:extLst>
          </p:cNvPr>
          <p:cNvPicPr>
            <a:picLocks noChangeAspect="1"/>
          </p:cNvPicPr>
          <p:nvPr/>
        </p:nvPicPr>
        <p:blipFill>
          <a:blip r:embed="rId3"/>
          <a:stretch>
            <a:fillRect/>
          </a:stretch>
        </p:blipFill>
        <p:spPr>
          <a:xfrm>
            <a:off x="17418205" y="7228065"/>
            <a:ext cx="6965795" cy="6467579"/>
          </a:xfrm>
          <a:prstGeom prst="rect">
            <a:avLst/>
          </a:prstGeom>
        </p:spPr>
      </p:pic>
      <p:sp>
        <p:nvSpPr>
          <p:cNvPr id="4" name="TextBox 3">
            <a:extLst>
              <a:ext uri="{FF2B5EF4-FFF2-40B4-BE49-F238E27FC236}">
                <a16:creationId xmlns:a16="http://schemas.microsoft.com/office/drawing/2014/main" id="{DEB99F05-ACC3-1338-5DE7-DBAA432581C8}"/>
              </a:ext>
            </a:extLst>
          </p:cNvPr>
          <p:cNvSpPr txBox="1"/>
          <p:nvPr/>
        </p:nvSpPr>
        <p:spPr>
          <a:xfrm>
            <a:off x="12234067" y="12638459"/>
            <a:ext cx="4849084"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Burgoyne and </a:t>
            </a:r>
            <a:r>
              <a:rPr kumimoji="0" lang="en-US" sz="2400" b="0" i="0" u="none" strike="noStrike" cap="none" spc="0" normalizeH="0" baseline="0" dirty="0" err="1">
                <a:ln>
                  <a:noFill/>
                </a:ln>
                <a:solidFill>
                  <a:srgbClr val="5E5E5E"/>
                </a:solidFill>
                <a:effectLst/>
                <a:uFillTx/>
                <a:latin typeface="+mn-lt"/>
                <a:ea typeface="+mn-ea"/>
                <a:cs typeface="+mn-cs"/>
                <a:sym typeface="Helvetica Neue"/>
              </a:rPr>
              <a:t>Dilmaghanian</a:t>
            </a:r>
            <a:r>
              <a:rPr kumimoji="0" lang="en-US" sz="2400" b="0" i="0" u="none" strike="noStrike" cap="none" spc="0" normalizeH="0" baseline="0" dirty="0">
                <a:ln>
                  <a:noFill/>
                </a:ln>
                <a:solidFill>
                  <a:srgbClr val="5E5E5E"/>
                </a:solidFill>
                <a:effectLst/>
                <a:uFillTx/>
                <a:latin typeface="+mn-lt"/>
                <a:ea typeface="+mn-ea"/>
                <a:cs typeface="+mn-cs"/>
                <a:sym typeface="Helvetica Neue"/>
              </a:rPr>
              <a:t>, 1993</a:t>
            </a:r>
          </a:p>
        </p:txBody>
      </p:sp>
      <p:sp>
        <p:nvSpPr>
          <p:cNvPr id="5" name="TextBox 4">
            <a:extLst>
              <a:ext uri="{FF2B5EF4-FFF2-40B4-BE49-F238E27FC236}">
                <a16:creationId xmlns:a16="http://schemas.microsoft.com/office/drawing/2014/main" id="{C780665A-537C-FEB2-5FED-E7A7BC8F9D1A}"/>
              </a:ext>
            </a:extLst>
          </p:cNvPr>
          <p:cNvSpPr txBox="1"/>
          <p:nvPr/>
        </p:nvSpPr>
        <p:spPr>
          <a:xfrm>
            <a:off x="12791110" y="12111197"/>
            <a:ext cx="373499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err="1">
                <a:ln>
                  <a:noFill/>
                </a:ln>
                <a:solidFill>
                  <a:srgbClr val="5E5E5E"/>
                </a:solidFill>
                <a:effectLst/>
                <a:uFillTx/>
                <a:latin typeface="+mn-lt"/>
                <a:ea typeface="+mn-ea"/>
                <a:cs typeface="+mn-cs"/>
                <a:sym typeface="Helvetica Neue"/>
              </a:rPr>
              <a:t>Pippard</a:t>
            </a:r>
            <a:r>
              <a:rPr kumimoji="0" lang="en-US" sz="2400" b="0" i="0" u="none" strike="noStrike" cap="none" spc="0" normalizeH="0" baseline="0" dirty="0">
                <a:ln>
                  <a:noFill/>
                </a:ln>
                <a:solidFill>
                  <a:srgbClr val="5E5E5E"/>
                </a:solidFill>
                <a:effectLst/>
                <a:uFillTx/>
                <a:latin typeface="+mn-lt"/>
                <a:ea typeface="+mn-ea"/>
                <a:cs typeface="+mn-cs"/>
                <a:sym typeface="Helvetica Neue"/>
              </a:rPr>
              <a:t> and Francis, 1931</a:t>
            </a:r>
          </a:p>
        </p:txBody>
      </p:sp>
    </p:spTree>
    <p:extLst>
      <p:ext uri="{BB962C8B-B14F-4D97-AF65-F5344CB8AC3E}">
        <p14:creationId xmlns:p14="http://schemas.microsoft.com/office/powerpoint/2010/main" val="179606419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Legs as linkages principles"/>
          <p:cNvSpPr txBox="1">
            <a:spLocks noGrp="1"/>
          </p:cNvSpPr>
          <p:nvPr>
            <p:ph type="ctrTitle"/>
          </p:nvPr>
        </p:nvSpPr>
        <p:spPr>
          <a:xfrm>
            <a:off x="2983915" y="-2225415"/>
            <a:ext cx="21971004" cy="4648201"/>
          </a:xfrm>
          <a:prstGeom prst="rect">
            <a:avLst/>
          </a:prstGeom>
        </p:spPr>
        <p:txBody>
          <a:bodyPr/>
          <a:lstStyle/>
          <a:p>
            <a:r>
              <a:t>Legs as linkages principles</a:t>
            </a:r>
          </a:p>
        </p:txBody>
      </p:sp>
      <p:sp>
        <p:nvSpPr>
          <p:cNvPr id="232" name="1. Avoid mechanical work demand from the leg: keep force perpendicular to velocity"/>
          <p:cNvSpPr txBox="1">
            <a:spLocks noGrp="1"/>
          </p:cNvSpPr>
          <p:nvPr>
            <p:ph type="subTitle" sz="quarter" idx="1"/>
          </p:nvPr>
        </p:nvSpPr>
        <p:spPr>
          <a:xfrm>
            <a:off x="1206500" y="3209603"/>
            <a:ext cx="21971000" cy="1905001"/>
          </a:xfrm>
          <a:prstGeom prst="rect">
            <a:avLst/>
          </a:prstGeom>
        </p:spPr>
        <p:txBody>
          <a:bodyPr/>
          <a:lstStyle/>
          <a:p>
            <a:r>
              <a:rPr dirty="0"/>
              <a:t>1. Avoid mechanical work demand from the leg:</a:t>
            </a:r>
            <a:br>
              <a:rPr dirty="0"/>
            </a:br>
            <a:r>
              <a:rPr dirty="0"/>
              <a:t>keep force perpendicular to velocity</a:t>
            </a:r>
          </a:p>
        </p:txBody>
      </p:sp>
      <p:sp>
        <p:nvSpPr>
          <p:cNvPr id="233" name="2. Avoid mechanical work supply from muscles: keep loaded muscles isometric"/>
          <p:cNvSpPr txBox="1"/>
          <p:nvPr/>
        </p:nvSpPr>
        <p:spPr>
          <a:xfrm>
            <a:off x="1206500" y="5641868"/>
            <a:ext cx="21971000"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b="1">
                <a:solidFill>
                  <a:srgbClr val="000000"/>
                </a:solidFill>
              </a:defRPr>
            </a:pPr>
            <a:r>
              <a:rPr dirty="0"/>
              <a:t>2. Avoid mechanical work supply from muscles:</a:t>
            </a:r>
            <a:br>
              <a:rPr dirty="0"/>
            </a:br>
            <a:r>
              <a:rPr dirty="0"/>
              <a:t>keep loaded muscles isometric</a:t>
            </a:r>
          </a:p>
        </p:txBody>
      </p:sp>
      <p:sp>
        <p:nvSpPr>
          <p:cNvPr id="234" name="3. Simplify control: let changes in geometry load and unload muscles"/>
          <p:cNvSpPr txBox="1"/>
          <p:nvPr/>
        </p:nvSpPr>
        <p:spPr>
          <a:xfrm>
            <a:off x="1206500" y="10506396"/>
            <a:ext cx="21971000" cy="32096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b="1">
                <a:solidFill>
                  <a:srgbClr val="000000"/>
                </a:solidFill>
              </a:defRPr>
            </a:pPr>
            <a:endParaRPr dirty="0"/>
          </a:p>
        </p:txBody>
      </p:sp>
      <p:sp>
        <p:nvSpPr>
          <p:cNvPr id="6" name="3. Simplify control: let changes in geometry load and unload muscles">
            <a:extLst>
              <a:ext uri="{FF2B5EF4-FFF2-40B4-BE49-F238E27FC236}">
                <a16:creationId xmlns:a16="http://schemas.microsoft.com/office/drawing/2014/main" id="{043CB1E9-229E-EC42-8B6D-B1F49FFBC873}"/>
              </a:ext>
            </a:extLst>
          </p:cNvPr>
          <p:cNvSpPr txBox="1"/>
          <p:nvPr/>
        </p:nvSpPr>
        <p:spPr>
          <a:xfrm>
            <a:off x="1206500" y="8074133"/>
            <a:ext cx="21971000"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b="1">
                <a:solidFill>
                  <a:srgbClr val="000000"/>
                </a:solidFill>
              </a:defRPr>
            </a:pPr>
            <a:r>
              <a:rPr lang="en-GB" dirty="0"/>
              <a:t>3</a:t>
            </a:r>
            <a:r>
              <a:rPr dirty="0"/>
              <a:t>. </a:t>
            </a:r>
            <a:r>
              <a:rPr lang="en-GB" dirty="0"/>
              <a:t>Simplify control:</a:t>
            </a:r>
            <a:br>
              <a:rPr lang="en-GB" dirty="0"/>
            </a:br>
            <a:r>
              <a:rPr lang="en-GB" dirty="0"/>
              <a:t>let changes in geometry load and unload muscles</a:t>
            </a:r>
          </a:p>
        </p:txBody>
      </p:sp>
    </p:spTree>
    <p:extLst>
      <p:ext uri="{BB962C8B-B14F-4D97-AF65-F5344CB8AC3E}">
        <p14:creationId xmlns:p14="http://schemas.microsoft.com/office/powerpoint/2010/main" val="269998563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MovieS1.mp4" descr="MovieS1.mp4"/>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flipH="1">
            <a:off x="-1" y="0"/>
            <a:ext cx="24384000" cy="13716000"/>
          </a:xfrm>
          <a:prstGeom prst="rect">
            <a:avLst/>
          </a:prstGeom>
          <a:ln w="12700">
            <a:miter lim="400000"/>
          </a:ln>
        </p:spPr>
      </p:pic>
      <p:sp>
        <p:nvSpPr>
          <p:cNvPr id="163" name="Using: Self Davies, Spence and Wilson, 2019. Biology Letters."/>
          <p:cNvSpPr txBox="1"/>
          <p:nvPr/>
        </p:nvSpPr>
        <p:spPr>
          <a:xfrm>
            <a:off x="14172841" y="351918"/>
            <a:ext cx="8542935" cy="461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Using: Self Davies, Spence and Wilson, 2019. Biology Letters.</a:t>
            </a:r>
          </a:p>
        </p:txBody>
      </p:sp>
      <p:sp>
        <p:nvSpPr>
          <p:cNvPr id="164" name="Measured force"/>
          <p:cNvSpPr txBox="1"/>
          <p:nvPr/>
        </p:nvSpPr>
        <p:spPr>
          <a:xfrm>
            <a:off x="542263" y="6780355"/>
            <a:ext cx="4371138" cy="8084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800">
                <a:solidFill>
                  <a:schemeClr val="accent2">
                    <a:hueOff val="-85258"/>
                    <a:satOff val="14347"/>
                    <a:lumOff val="22373"/>
                  </a:schemeClr>
                </a:solidFill>
              </a:defRPr>
            </a:lvl1pPr>
          </a:lstStyle>
          <a:p>
            <a:r>
              <a:t>Measured force</a:t>
            </a:r>
          </a:p>
        </p:txBody>
      </p:sp>
      <p:sp>
        <p:nvSpPr>
          <p:cNvPr id="165" name="Projected force"/>
          <p:cNvSpPr txBox="1"/>
          <p:nvPr/>
        </p:nvSpPr>
        <p:spPr>
          <a:xfrm>
            <a:off x="593469" y="9007658"/>
            <a:ext cx="4268725" cy="8084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800">
                <a:solidFill>
                  <a:schemeClr val="accent5">
                    <a:hueOff val="-82419"/>
                    <a:satOff val="-9513"/>
                    <a:lumOff val="-16343"/>
                  </a:schemeClr>
                </a:solidFill>
              </a:defRPr>
            </a:lvl1pPr>
          </a:lstStyle>
          <a:p>
            <a:r>
              <a:t>Projected force</a:t>
            </a:r>
          </a:p>
        </p:txBody>
      </p:sp>
    </p:spTree>
    <p:extLst>
      <p:ext uri="{BB962C8B-B14F-4D97-AF65-F5344CB8AC3E}">
        <p14:creationId xmlns:p14="http://schemas.microsoft.com/office/powerpoint/2010/main" val="3540265277"/>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60" fill="hold"/>
                                        <p:tgtEl>
                                          <p:spTgt spid="16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repeatCount="indefinite" fill="hold" display="0">
                  <p:stCondLst>
                    <p:cond delay="indefinite"/>
                  </p:stCondLst>
                </p:cTn>
                <p:tgtEl>
                  <p:spTgt spid="162"/>
                </p:tgtEl>
              </p:cMediaNode>
            </p:video>
            <p:seq concurrent="1" prevAc="none" nextAc="seek">
              <p:cTn id="8" restart="whenNotActive" fill="hold" evtFilter="cancelBubble" nodeType="interactiveSeq">
                <p:stCondLst>
                  <p:cond evt="onClick" delay="0">
                    <p:tgtEl>
                      <p:spTgt spid="16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2"/>
                                        </p:tgtEl>
                                      </p:cBhvr>
                                    </p:cmd>
                                  </p:childTnLst>
                                </p:cTn>
                              </p:par>
                            </p:childTnLst>
                          </p:cTn>
                        </p:par>
                      </p:childTnLst>
                    </p:cTn>
                  </p:par>
                </p:childTnLst>
              </p:cTn>
              <p:nextCondLst>
                <p:cond evt="onClick" delay="0">
                  <p:tgtEl>
                    <p:spTgt spid="16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Fig_04.pdf" descr="Fig_04.pdf"/>
          <p:cNvPicPr>
            <a:picLocks noChangeAspect="1"/>
          </p:cNvPicPr>
          <p:nvPr/>
        </p:nvPicPr>
        <p:blipFill>
          <a:blip r:embed="rId3"/>
          <a:stretch>
            <a:fillRect/>
          </a:stretch>
        </p:blipFill>
        <p:spPr>
          <a:xfrm>
            <a:off x="3819586" y="753480"/>
            <a:ext cx="16744828" cy="14082426"/>
          </a:xfrm>
          <a:prstGeom prst="rect">
            <a:avLst/>
          </a:prstGeom>
          <a:ln w="12700">
            <a:miter lim="400000"/>
          </a:ln>
        </p:spPr>
      </p:pic>
    </p:spTree>
    <p:extLst>
      <p:ext uri="{BB962C8B-B14F-4D97-AF65-F5344CB8AC3E}">
        <p14:creationId xmlns:p14="http://schemas.microsoft.com/office/powerpoint/2010/main" val="406987572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Horse6_Clipped.mov" descr="Horse6_Clipped.mov"/>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6795893" y="-274199"/>
            <a:ext cx="10389529" cy="13716001"/>
          </a:xfrm>
          <a:prstGeom prst="rect">
            <a:avLst/>
          </a:prstGeom>
          <a:ln w="12700">
            <a:miter lim="400000"/>
          </a:ln>
        </p:spPr>
      </p:pic>
      <p:sp>
        <p:nvSpPr>
          <p:cNvPr id="170" name="Arrow"/>
          <p:cNvSpPr/>
          <p:nvPr/>
        </p:nvSpPr>
        <p:spPr>
          <a:xfrm>
            <a:off x="9166608" y="12286377"/>
            <a:ext cx="8614233" cy="574447"/>
          </a:xfrm>
          <a:prstGeom prst="rightArrow">
            <a:avLst>
              <a:gd name="adj1" fmla="val 32000"/>
              <a:gd name="adj2" fmla="val 141493"/>
            </a:avLst>
          </a:prstGeom>
          <a:solidFill>
            <a:srgbClr val="929292"/>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Tree>
    <p:extLst>
      <p:ext uri="{BB962C8B-B14F-4D97-AF65-F5344CB8AC3E}">
        <p14:creationId xmlns:p14="http://schemas.microsoft.com/office/powerpoint/2010/main" val="3518760133"/>
      </p:ext>
    </p:extLst>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 fill="hold"/>
                                        <p:tgtEl>
                                          <p:spTgt spid="16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169"/>
                </p:tgtEl>
              </p:cMediaNode>
            </p:video>
            <p:seq concurrent="1" nextAc="seek">
              <p:cTn id="8" restart="whenNotActive" fill="hold" evtFilter="cancelBubble" nodeType="interactiveSeq">
                <p:stCondLst>
                  <p:cond evt="onClick" delay="0">
                    <p:tgtEl>
                      <p:spTgt spid="16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9"/>
                                        </p:tgtEl>
                                      </p:cBhvr>
                                    </p:cmd>
                                  </p:childTnLst>
                                </p:cTn>
                              </p:par>
                            </p:childTnLst>
                          </p:cTn>
                        </p:par>
                      </p:childTnLst>
                    </p:cTn>
                  </p:par>
                </p:childTnLst>
              </p:cTn>
              <p:nextCondLst>
                <p:cond evt="onClick" delay="0">
                  <p:tgtEl>
                    <p:spTgt spid="169"/>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Movie of me operating the 6-bar demonstrator"/>
          <p:cNvSpPr txBox="1"/>
          <p:nvPr/>
        </p:nvSpPr>
        <p:spPr>
          <a:xfrm>
            <a:off x="8978798" y="6627317"/>
            <a:ext cx="6426404" cy="4613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Movie of me operating the 6-bar demonstrator</a:t>
            </a:r>
          </a:p>
        </p:txBody>
      </p:sp>
      <p:pic>
        <p:nvPicPr>
          <p:cNvPr id="175" name="IMG_7398 2.mov" descr="IMG_7398 2.mov"/>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flipH="1">
            <a:off x="-1" y="2612"/>
            <a:ext cx="24383999" cy="13710776"/>
          </a:xfrm>
          <a:prstGeom prst="rect">
            <a:avLst/>
          </a:prstGeom>
          <a:ln w="12700">
            <a:miter lim="400000"/>
          </a:ln>
        </p:spPr>
      </p:pic>
    </p:spTree>
    <p:extLst>
      <p:ext uri="{BB962C8B-B14F-4D97-AF65-F5344CB8AC3E}">
        <p14:creationId xmlns:p14="http://schemas.microsoft.com/office/powerpoint/2010/main" val="341177988"/>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71" fill="hold"/>
                                        <p:tgtEl>
                                          <p:spTgt spid="17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175"/>
                </p:tgtEl>
              </p:cMediaNode>
            </p:video>
            <p:seq concurrent="1" prevAc="none" nextAc="seek">
              <p:cTn id="8" restart="whenNotActive" fill="hold" evtFilter="cancelBubble" nodeType="interactiveSeq">
                <p:stCondLst>
                  <p:cond evt="onClick" delay="0">
                    <p:tgtEl>
                      <p:spTgt spid="17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75"/>
                                        </p:tgtEl>
                                      </p:cBhvr>
                                    </p:cmd>
                                  </p:childTnLst>
                                </p:cTn>
                              </p:par>
                            </p:childTnLst>
                          </p:cTn>
                        </p:par>
                      </p:childTnLst>
                    </p:cTn>
                  </p:par>
                </p:childTnLst>
              </p:cTn>
              <p:nextCondLst>
                <p:cond evt="onClick" delay="0">
                  <p:tgtEl>
                    <p:spTgt spid="17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raw meat on a white background&#10;&#10;Description automatically generated">
            <a:extLst>
              <a:ext uri="{FF2B5EF4-FFF2-40B4-BE49-F238E27FC236}">
                <a16:creationId xmlns:a16="http://schemas.microsoft.com/office/drawing/2014/main" id="{88B013D7-98F9-D145-9B62-0419EA2512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0653" y="0"/>
            <a:ext cx="20522694" cy="13716000"/>
          </a:xfrm>
          <a:prstGeom prst="rect">
            <a:avLst/>
          </a:prstGeom>
        </p:spPr>
      </p:pic>
    </p:spTree>
    <p:extLst>
      <p:ext uri="{BB962C8B-B14F-4D97-AF65-F5344CB8AC3E}">
        <p14:creationId xmlns:p14="http://schemas.microsoft.com/office/powerpoint/2010/main" val="185044740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462DB86-67C1-4F49-AF49-F8EB67874D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498600"/>
            <a:ext cx="19202400" cy="107188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845EA57E-EA68-3944-8343-BB8C7A1B3425}"/>
                  </a:ext>
                </a:extLst>
              </p14:cNvPr>
              <p14:cNvContentPartPr/>
              <p14:nvPr/>
            </p14:nvContentPartPr>
            <p14:xfrm>
              <a:off x="15493455" y="2395440"/>
              <a:ext cx="2244600" cy="2361240"/>
            </p14:xfrm>
          </p:contentPart>
        </mc:Choice>
        <mc:Fallback xmlns="">
          <p:pic>
            <p:nvPicPr>
              <p:cNvPr id="4" name="Ink 3">
                <a:extLst>
                  <a:ext uri="{FF2B5EF4-FFF2-40B4-BE49-F238E27FC236}">
                    <a16:creationId xmlns:a16="http://schemas.microsoft.com/office/drawing/2014/main" id="{845EA57E-EA68-3944-8343-BB8C7A1B3425}"/>
                  </a:ext>
                </a:extLst>
              </p:cNvPr>
              <p:cNvPicPr/>
              <p:nvPr/>
            </p:nvPicPr>
            <p:blipFill>
              <a:blip r:embed="rId8"/>
              <a:stretch>
                <a:fillRect/>
              </a:stretch>
            </p:blipFill>
            <p:spPr>
              <a:xfrm>
                <a:off x="15439815" y="2287800"/>
                <a:ext cx="2352240" cy="25768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Ink 4">
                <a:extLst>
                  <a:ext uri="{FF2B5EF4-FFF2-40B4-BE49-F238E27FC236}">
                    <a16:creationId xmlns:a16="http://schemas.microsoft.com/office/drawing/2014/main" id="{DCABD4D5-8A93-CB43-8FB9-8D917135A823}"/>
                  </a:ext>
                </a:extLst>
              </p14:cNvPr>
              <p14:cNvContentPartPr/>
              <p14:nvPr/>
            </p14:nvContentPartPr>
            <p14:xfrm>
              <a:off x="13511295" y="6191640"/>
              <a:ext cx="5375160" cy="5455440"/>
            </p14:xfrm>
          </p:contentPart>
        </mc:Choice>
        <mc:Fallback xmlns="">
          <p:pic>
            <p:nvPicPr>
              <p:cNvPr id="5" name="Ink 4">
                <a:extLst>
                  <a:ext uri="{FF2B5EF4-FFF2-40B4-BE49-F238E27FC236}">
                    <a16:creationId xmlns:a16="http://schemas.microsoft.com/office/drawing/2014/main" id="{DCABD4D5-8A93-CB43-8FB9-8D917135A823}"/>
                  </a:ext>
                </a:extLst>
              </p:cNvPr>
              <p:cNvPicPr/>
              <p:nvPr/>
            </p:nvPicPr>
            <p:blipFill>
              <a:blip r:embed="rId10"/>
              <a:stretch>
                <a:fillRect/>
              </a:stretch>
            </p:blipFill>
            <p:spPr>
              <a:xfrm>
                <a:off x="13457655" y="6084000"/>
                <a:ext cx="5482800" cy="5671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 name="Ink 5">
                <a:extLst>
                  <a:ext uri="{FF2B5EF4-FFF2-40B4-BE49-F238E27FC236}">
                    <a16:creationId xmlns:a16="http://schemas.microsoft.com/office/drawing/2014/main" id="{E3EDD721-9A26-8749-BFB7-C6F6624C3DC1}"/>
                  </a:ext>
                </a:extLst>
              </p14:cNvPr>
              <p14:cNvContentPartPr/>
              <p14:nvPr/>
            </p14:nvContentPartPr>
            <p14:xfrm>
              <a:off x="4807575" y="6346080"/>
              <a:ext cx="5221440" cy="5074920"/>
            </p14:xfrm>
          </p:contentPart>
        </mc:Choice>
        <mc:Fallback xmlns="">
          <p:pic>
            <p:nvPicPr>
              <p:cNvPr id="6" name="Ink 5">
                <a:extLst>
                  <a:ext uri="{FF2B5EF4-FFF2-40B4-BE49-F238E27FC236}">
                    <a16:creationId xmlns:a16="http://schemas.microsoft.com/office/drawing/2014/main" id="{E3EDD721-9A26-8749-BFB7-C6F6624C3DC1}"/>
                  </a:ext>
                </a:extLst>
              </p:cNvPr>
              <p:cNvPicPr/>
              <p:nvPr/>
            </p:nvPicPr>
            <p:blipFill>
              <a:blip r:embed="rId12"/>
              <a:stretch>
                <a:fillRect/>
              </a:stretch>
            </p:blipFill>
            <p:spPr>
              <a:xfrm>
                <a:off x="4753935" y="6238080"/>
                <a:ext cx="5329080" cy="52905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7" name="Ink 6">
                <a:extLst>
                  <a:ext uri="{FF2B5EF4-FFF2-40B4-BE49-F238E27FC236}">
                    <a16:creationId xmlns:a16="http://schemas.microsoft.com/office/drawing/2014/main" id="{4C9BECCC-7440-8F41-969D-A0DA948A6197}"/>
                  </a:ext>
                </a:extLst>
              </p14:cNvPr>
              <p14:cNvContentPartPr/>
              <p14:nvPr/>
            </p14:nvContentPartPr>
            <p14:xfrm>
              <a:off x="7098615" y="11016360"/>
              <a:ext cx="1440360" cy="530640"/>
            </p14:xfrm>
          </p:contentPart>
        </mc:Choice>
        <mc:Fallback xmlns="">
          <p:pic>
            <p:nvPicPr>
              <p:cNvPr id="7" name="Ink 6">
                <a:extLst>
                  <a:ext uri="{FF2B5EF4-FFF2-40B4-BE49-F238E27FC236}">
                    <a16:creationId xmlns:a16="http://schemas.microsoft.com/office/drawing/2014/main" id="{4C9BECCC-7440-8F41-969D-A0DA948A6197}"/>
                  </a:ext>
                </a:extLst>
              </p:cNvPr>
              <p:cNvPicPr/>
              <p:nvPr/>
            </p:nvPicPr>
            <p:blipFill>
              <a:blip r:embed="rId14"/>
              <a:stretch>
                <a:fillRect/>
              </a:stretch>
            </p:blipFill>
            <p:spPr>
              <a:xfrm>
                <a:off x="7044975" y="10908360"/>
                <a:ext cx="1548000" cy="746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8" name="Ink 7">
                <a:extLst>
                  <a:ext uri="{FF2B5EF4-FFF2-40B4-BE49-F238E27FC236}">
                    <a16:creationId xmlns:a16="http://schemas.microsoft.com/office/drawing/2014/main" id="{78F09D55-6197-1E4F-BC3F-78B89D34DFB2}"/>
                  </a:ext>
                </a:extLst>
              </p14:cNvPr>
              <p14:cNvContentPartPr/>
              <p14:nvPr/>
            </p14:nvContentPartPr>
            <p14:xfrm>
              <a:off x="15853095" y="11273760"/>
              <a:ext cx="1643760" cy="196920"/>
            </p14:xfrm>
          </p:contentPart>
        </mc:Choice>
        <mc:Fallback xmlns="">
          <p:pic>
            <p:nvPicPr>
              <p:cNvPr id="8" name="Ink 7">
                <a:extLst>
                  <a:ext uri="{FF2B5EF4-FFF2-40B4-BE49-F238E27FC236}">
                    <a16:creationId xmlns:a16="http://schemas.microsoft.com/office/drawing/2014/main" id="{78F09D55-6197-1E4F-BC3F-78B89D34DFB2}"/>
                  </a:ext>
                </a:extLst>
              </p:cNvPr>
              <p:cNvPicPr/>
              <p:nvPr/>
            </p:nvPicPr>
            <p:blipFill>
              <a:blip r:embed="rId16"/>
              <a:stretch>
                <a:fillRect/>
              </a:stretch>
            </p:blipFill>
            <p:spPr>
              <a:xfrm>
                <a:off x="15799455" y="11165760"/>
                <a:ext cx="1751400" cy="4125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9" name="Ink 8">
                <a:extLst>
                  <a:ext uri="{FF2B5EF4-FFF2-40B4-BE49-F238E27FC236}">
                    <a16:creationId xmlns:a16="http://schemas.microsoft.com/office/drawing/2014/main" id="{1BA26A18-165F-F24E-953E-BDE9C81AEB9F}"/>
                  </a:ext>
                </a:extLst>
              </p14:cNvPr>
              <p14:cNvContentPartPr/>
              <p14:nvPr/>
            </p14:nvContentPartPr>
            <p14:xfrm>
              <a:off x="6359535" y="7427520"/>
              <a:ext cx="817920" cy="1107000"/>
            </p14:xfrm>
          </p:contentPart>
        </mc:Choice>
        <mc:Fallback xmlns="">
          <p:pic>
            <p:nvPicPr>
              <p:cNvPr id="9" name="Ink 8">
                <a:extLst>
                  <a:ext uri="{FF2B5EF4-FFF2-40B4-BE49-F238E27FC236}">
                    <a16:creationId xmlns:a16="http://schemas.microsoft.com/office/drawing/2014/main" id="{1BA26A18-165F-F24E-953E-BDE9C81AEB9F}"/>
                  </a:ext>
                </a:extLst>
              </p:cNvPr>
              <p:cNvPicPr/>
              <p:nvPr/>
            </p:nvPicPr>
            <p:blipFill>
              <a:blip r:embed="rId18"/>
              <a:stretch>
                <a:fillRect/>
              </a:stretch>
            </p:blipFill>
            <p:spPr>
              <a:xfrm>
                <a:off x="6305895" y="7319880"/>
                <a:ext cx="925560" cy="13226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0" name="Ink 9">
                <a:extLst>
                  <a:ext uri="{FF2B5EF4-FFF2-40B4-BE49-F238E27FC236}">
                    <a16:creationId xmlns:a16="http://schemas.microsoft.com/office/drawing/2014/main" id="{460AB9DD-8B1F-7F44-8097-45B968B80445}"/>
                  </a:ext>
                </a:extLst>
              </p14:cNvPr>
              <p14:cNvContentPartPr/>
              <p14:nvPr/>
            </p14:nvContentPartPr>
            <p14:xfrm>
              <a:off x="5615775" y="8593920"/>
              <a:ext cx="1080720" cy="69120"/>
            </p14:xfrm>
          </p:contentPart>
        </mc:Choice>
        <mc:Fallback xmlns="">
          <p:pic>
            <p:nvPicPr>
              <p:cNvPr id="10" name="Ink 9">
                <a:extLst>
                  <a:ext uri="{FF2B5EF4-FFF2-40B4-BE49-F238E27FC236}">
                    <a16:creationId xmlns:a16="http://schemas.microsoft.com/office/drawing/2014/main" id="{460AB9DD-8B1F-7F44-8097-45B968B80445}"/>
                  </a:ext>
                </a:extLst>
              </p:cNvPr>
              <p:cNvPicPr/>
              <p:nvPr/>
            </p:nvPicPr>
            <p:blipFill>
              <a:blip r:embed="rId20"/>
              <a:stretch>
                <a:fillRect/>
              </a:stretch>
            </p:blipFill>
            <p:spPr>
              <a:xfrm>
                <a:off x="5561775" y="8486280"/>
                <a:ext cx="118836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1" name="Ink 10">
                <a:extLst>
                  <a:ext uri="{FF2B5EF4-FFF2-40B4-BE49-F238E27FC236}">
                    <a16:creationId xmlns:a16="http://schemas.microsoft.com/office/drawing/2014/main" id="{F315DC7D-D6F8-D848-9203-84A1DA856A74}"/>
                  </a:ext>
                </a:extLst>
              </p14:cNvPr>
              <p14:cNvContentPartPr/>
              <p14:nvPr/>
            </p14:nvContentPartPr>
            <p14:xfrm>
              <a:off x="6183855" y="9248040"/>
              <a:ext cx="910800" cy="973800"/>
            </p14:xfrm>
          </p:contentPart>
        </mc:Choice>
        <mc:Fallback xmlns="">
          <p:pic>
            <p:nvPicPr>
              <p:cNvPr id="11" name="Ink 10">
                <a:extLst>
                  <a:ext uri="{FF2B5EF4-FFF2-40B4-BE49-F238E27FC236}">
                    <a16:creationId xmlns:a16="http://schemas.microsoft.com/office/drawing/2014/main" id="{F315DC7D-D6F8-D848-9203-84A1DA856A74}"/>
                  </a:ext>
                </a:extLst>
              </p:cNvPr>
              <p:cNvPicPr/>
              <p:nvPr/>
            </p:nvPicPr>
            <p:blipFill>
              <a:blip r:embed="rId22"/>
              <a:stretch>
                <a:fillRect/>
              </a:stretch>
            </p:blipFill>
            <p:spPr>
              <a:xfrm>
                <a:off x="6129855" y="9140400"/>
                <a:ext cx="1018440" cy="1189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2" name="Ink 11">
                <a:extLst>
                  <a:ext uri="{FF2B5EF4-FFF2-40B4-BE49-F238E27FC236}">
                    <a16:creationId xmlns:a16="http://schemas.microsoft.com/office/drawing/2014/main" id="{B0A6B82D-C085-8A4F-934E-60B573E4D1F8}"/>
                  </a:ext>
                </a:extLst>
              </p14:cNvPr>
              <p14:cNvContentPartPr/>
              <p14:nvPr/>
            </p14:nvContentPartPr>
            <p14:xfrm>
              <a:off x="7221375" y="10043640"/>
              <a:ext cx="150480" cy="927360"/>
            </p14:xfrm>
          </p:contentPart>
        </mc:Choice>
        <mc:Fallback xmlns="">
          <p:pic>
            <p:nvPicPr>
              <p:cNvPr id="12" name="Ink 11">
                <a:extLst>
                  <a:ext uri="{FF2B5EF4-FFF2-40B4-BE49-F238E27FC236}">
                    <a16:creationId xmlns:a16="http://schemas.microsoft.com/office/drawing/2014/main" id="{B0A6B82D-C085-8A4F-934E-60B573E4D1F8}"/>
                  </a:ext>
                </a:extLst>
              </p:cNvPr>
              <p:cNvPicPr/>
              <p:nvPr/>
            </p:nvPicPr>
            <p:blipFill>
              <a:blip r:embed="rId24"/>
              <a:stretch>
                <a:fillRect/>
              </a:stretch>
            </p:blipFill>
            <p:spPr>
              <a:xfrm>
                <a:off x="7167735" y="9935640"/>
                <a:ext cx="258120" cy="1143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3" name="Ink 12">
                <a:extLst>
                  <a:ext uri="{FF2B5EF4-FFF2-40B4-BE49-F238E27FC236}">
                    <a16:creationId xmlns:a16="http://schemas.microsoft.com/office/drawing/2014/main" id="{3E1359C3-08D2-E44A-85E8-BD9016C5E44A}"/>
                  </a:ext>
                </a:extLst>
              </p14:cNvPr>
              <p14:cNvContentPartPr/>
              <p14:nvPr/>
            </p14:nvContentPartPr>
            <p14:xfrm>
              <a:off x="7371495" y="10999080"/>
              <a:ext cx="360" cy="360"/>
            </p14:xfrm>
          </p:contentPart>
        </mc:Choice>
        <mc:Fallback xmlns="">
          <p:pic>
            <p:nvPicPr>
              <p:cNvPr id="13" name="Ink 12">
                <a:extLst>
                  <a:ext uri="{FF2B5EF4-FFF2-40B4-BE49-F238E27FC236}">
                    <a16:creationId xmlns:a16="http://schemas.microsoft.com/office/drawing/2014/main" id="{3E1359C3-08D2-E44A-85E8-BD9016C5E44A}"/>
                  </a:ext>
                </a:extLst>
              </p:cNvPr>
              <p:cNvPicPr/>
              <p:nvPr/>
            </p:nvPicPr>
            <p:blipFill>
              <a:blip r:embed="rId26"/>
              <a:stretch>
                <a:fillRect/>
              </a:stretch>
            </p:blipFill>
            <p:spPr>
              <a:xfrm>
                <a:off x="7317495" y="10891080"/>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4" name="Ink 13">
                <a:extLst>
                  <a:ext uri="{FF2B5EF4-FFF2-40B4-BE49-F238E27FC236}">
                    <a16:creationId xmlns:a16="http://schemas.microsoft.com/office/drawing/2014/main" id="{96C3D3D6-8312-2643-9463-1C81C9F014A3}"/>
                  </a:ext>
                </a:extLst>
              </p14:cNvPr>
              <p14:cNvContentPartPr/>
              <p14:nvPr/>
            </p14:nvContentPartPr>
            <p14:xfrm>
              <a:off x="7971255" y="9687960"/>
              <a:ext cx="968040" cy="714600"/>
            </p14:xfrm>
          </p:contentPart>
        </mc:Choice>
        <mc:Fallback xmlns="">
          <p:pic>
            <p:nvPicPr>
              <p:cNvPr id="14" name="Ink 13">
                <a:extLst>
                  <a:ext uri="{FF2B5EF4-FFF2-40B4-BE49-F238E27FC236}">
                    <a16:creationId xmlns:a16="http://schemas.microsoft.com/office/drawing/2014/main" id="{96C3D3D6-8312-2643-9463-1C81C9F014A3}"/>
                  </a:ext>
                </a:extLst>
              </p:cNvPr>
              <p:cNvPicPr/>
              <p:nvPr/>
            </p:nvPicPr>
            <p:blipFill>
              <a:blip r:embed="rId28"/>
              <a:stretch>
                <a:fillRect/>
              </a:stretch>
            </p:blipFill>
            <p:spPr>
              <a:xfrm>
                <a:off x="7917255" y="9579960"/>
                <a:ext cx="1075680" cy="9302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5" name="Ink 14">
                <a:extLst>
                  <a:ext uri="{FF2B5EF4-FFF2-40B4-BE49-F238E27FC236}">
                    <a16:creationId xmlns:a16="http://schemas.microsoft.com/office/drawing/2014/main" id="{CC65B726-7F4B-E947-B890-F158D894E95B}"/>
                  </a:ext>
                </a:extLst>
              </p14:cNvPr>
              <p14:cNvContentPartPr/>
              <p14:nvPr/>
            </p14:nvContentPartPr>
            <p14:xfrm>
              <a:off x="7845975" y="7404120"/>
              <a:ext cx="891720" cy="991800"/>
            </p14:xfrm>
          </p:contentPart>
        </mc:Choice>
        <mc:Fallback xmlns="">
          <p:pic>
            <p:nvPicPr>
              <p:cNvPr id="15" name="Ink 14">
                <a:extLst>
                  <a:ext uri="{FF2B5EF4-FFF2-40B4-BE49-F238E27FC236}">
                    <a16:creationId xmlns:a16="http://schemas.microsoft.com/office/drawing/2014/main" id="{CC65B726-7F4B-E947-B890-F158D894E95B}"/>
                  </a:ext>
                </a:extLst>
              </p:cNvPr>
              <p:cNvPicPr/>
              <p:nvPr/>
            </p:nvPicPr>
            <p:blipFill>
              <a:blip r:embed="rId30"/>
              <a:stretch>
                <a:fillRect/>
              </a:stretch>
            </p:blipFill>
            <p:spPr>
              <a:xfrm>
                <a:off x="7792335" y="7296120"/>
                <a:ext cx="999360" cy="12074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6" name="Ink 15">
                <a:extLst>
                  <a:ext uri="{FF2B5EF4-FFF2-40B4-BE49-F238E27FC236}">
                    <a16:creationId xmlns:a16="http://schemas.microsoft.com/office/drawing/2014/main" id="{2FC602F3-18B0-5F42-8EEC-CF40DFD35BCE}"/>
                  </a:ext>
                </a:extLst>
              </p14:cNvPr>
              <p14:cNvContentPartPr/>
              <p14:nvPr/>
            </p14:nvContentPartPr>
            <p14:xfrm>
              <a:off x="16641495" y="7185240"/>
              <a:ext cx="755280" cy="1713240"/>
            </p14:xfrm>
          </p:contentPart>
        </mc:Choice>
        <mc:Fallback xmlns="">
          <p:pic>
            <p:nvPicPr>
              <p:cNvPr id="16" name="Ink 15">
                <a:extLst>
                  <a:ext uri="{FF2B5EF4-FFF2-40B4-BE49-F238E27FC236}">
                    <a16:creationId xmlns:a16="http://schemas.microsoft.com/office/drawing/2014/main" id="{2FC602F3-18B0-5F42-8EEC-CF40DFD35BCE}"/>
                  </a:ext>
                </a:extLst>
              </p:cNvPr>
              <p:cNvPicPr/>
              <p:nvPr/>
            </p:nvPicPr>
            <p:blipFill>
              <a:blip r:embed="rId32"/>
              <a:stretch>
                <a:fillRect/>
              </a:stretch>
            </p:blipFill>
            <p:spPr>
              <a:xfrm>
                <a:off x="16587855" y="7077600"/>
                <a:ext cx="862920" cy="19288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7" name="Ink 16">
                <a:extLst>
                  <a:ext uri="{FF2B5EF4-FFF2-40B4-BE49-F238E27FC236}">
                    <a16:creationId xmlns:a16="http://schemas.microsoft.com/office/drawing/2014/main" id="{D6AA0697-00FF-CE46-9CCC-97A2F28183BB}"/>
                  </a:ext>
                </a:extLst>
              </p14:cNvPr>
              <p14:cNvContentPartPr/>
              <p14:nvPr/>
            </p14:nvContentPartPr>
            <p14:xfrm>
              <a:off x="16672095" y="9095040"/>
              <a:ext cx="1369080" cy="542520"/>
            </p14:xfrm>
          </p:contentPart>
        </mc:Choice>
        <mc:Fallback xmlns="">
          <p:pic>
            <p:nvPicPr>
              <p:cNvPr id="17" name="Ink 16">
                <a:extLst>
                  <a:ext uri="{FF2B5EF4-FFF2-40B4-BE49-F238E27FC236}">
                    <a16:creationId xmlns:a16="http://schemas.microsoft.com/office/drawing/2014/main" id="{D6AA0697-00FF-CE46-9CCC-97A2F28183BB}"/>
                  </a:ext>
                </a:extLst>
              </p:cNvPr>
              <p:cNvPicPr/>
              <p:nvPr/>
            </p:nvPicPr>
            <p:blipFill>
              <a:blip r:embed="rId34"/>
              <a:stretch>
                <a:fillRect/>
              </a:stretch>
            </p:blipFill>
            <p:spPr>
              <a:xfrm>
                <a:off x="16618455" y="8987400"/>
                <a:ext cx="1476720" cy="7581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8" name="Ink 17">
                <a:extLst>
                  <a:ext uri="{FF2B5EF4-FFF2-40B4-BE49-F238E27FC236}">
                    <a16:creationId xmlns:a16="http://schemas.microsoft.com/office/drawing/2014/main" id="{E5B25532-D37E-1444-8580-5C08C520833C}"/>
                  </a:ext>
                </a:extLst>
              </p14:cNvPr>
              <p14:cNvContentPartPr/>
              <p14:nvPr/>
            </p14:nvContentPartPr>
            <p14:xfrm>
              <a:off x="16442055" y="9574920"/>
              <a:ext cx="434880" cy="1110600"/>
            </p14:xfrm>
          </p:contentPart>
        </mc:Choice>
        <mc:Fallback xmlns="">
          <p:pic>
            <p:nvPicPr>
              <p:cNvPr id="18" name="Ink 17">
                <a:extLst>
                  <a:ext uri="{FF2B5EF4-FFF2-40B4-BE49-F238E27FC236}">
                    <a16:creationId xmlns:a16="http://schemas.microsoft.com/office/drawing/2014/main" id="{E5B25532-D37E-1444-8580-5C08C520833C}"/>
                  </a:ext>
                </a:extLst>
              </p:cNvPr>
              <p:cNvPicPr/>
              <p:nvPr/>
            </p:nvPicPr>
            <p:blipFill>
              <a:blip r:embed="rId36"/>
              <a:stretch>
                <a:fillRect/>
              </a:stretch>
            </p:blipFill>
            <p:spPr>
              <a:xfrm>
                <a:off x="16388415" y="9466920"/>
                <a:ext cx="542520" cy="13262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9" name="Ink 18">
                <a:extLst>
                  <a:ext uri="{FF2B5EF4-FFF2-40B4-BE49-F238E27FC236}">
                    <a16:creationId xmlns:a16="http://schemas.microsoft.com/office/drawing/2014/main" id="{B07A9BBD-2FB7-E840-AD42-4859C5F12740}"/>
                  </a:ext>
                </a:extLst>
              </p14:cNvPr>
              <p14:cNvContentPartPr/>
              <p14:nvPr/>
            </p14:nvContentPartPr>
            <p14:xfrm>
              <a:off x="14924295" y="9868320"/>
              <a:ext cx="795600" cy="783000"/>
            </p14:xfrm>
          </p:contentPart>
        </mc:Choice>
        <mc:Fallback xmlns="">
          <p:pic>
            <p:nvPicPr>
              <p:cNvPr id="19" name="Ink 18">
                <a:extLst>
                  <a:ext uri="{FF2B5EF4-FFF2-40B4-BE49-F238E27FC236}">
                    <a16:creationId xmlns:a16="http://schemas.microsoft.com/office/drawing/2014/main" id="{B07A9BBD-2FB7-E840-AD42-4859C5F12740}"/>
                  </a:ext>
                </a:extLst>
              </p:cNvPr>
              <p:cNvPicPr/>
              <p:nvPr/>
            </p:nvPicPr>
            <p:blipFill>
              <a:blip r:embed="rId38"/>
              <a:stretch>
                <a:fillRect/>
              </a:stretch>
            </p:blipFill>
            <p:spPr>
              <a:xfrm>
                <a:off x="14870655" y="9760320"/>
                <a:ext cx="903240" cy="9986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0" name="Ink 19">
                <a:extLst>
                  <a:ext uri="{FF2B5EF4-FFF2-40B4-BE49-F238E27FC236}">
                    <a16:creationId xmlns:a16="http://schemas.microsoft.com/office/drawing/2014/main" id="{BEFACFE5-E6FB-034D-B74D-6B69B54DA48D}"/>
                  </a:ext>
                </a:extLst>
              </p14:cNvPr>
              <p14:cNvContentPartPr/>
              <p14:nvPr/>
            </p14:nvContentPartPr>
            <p14:xfrm>
              <a:off x="14480055" y="8781480"/>
              <a:ext cx="1484640" cy="602280"/>
            </p14:xfrm>
          </p:contentPart>
        </mc:Choice>
        <mc:Fallback xmlns="">
          <p:pic>
            <p:nvPicPr>
              <p:cNvPr id="20" name="Ink 19">
                <a:extLst>
                  <a:ext uri="{FF2B5EF4-FFF2-40B4-BE49-F238E27FC236}">
                    <a16:creationId xmlns:a16="http://schemas.microsoft.com/office/drawing/2014/main" id="{BEFACFE5-E6FB-034D-B74D-6B69B54DA48D}"/>
                  </a:ext>
                </a:extLst>
              </p:cNvPr>
              <p:cNvPicPr/>
              <p:nvPr/>
            </p:nvPicPr>
            <p:blipFill>
              <a:blip r:embed="rId40"/>
              <a:stretch>
                <a:fillRect/>
              </a:stretch>
            </p:blipFill>
            <p:spPr>
              <a:xfrm>
                <a:off x="14426415" y="8673840"/>
                <a:ext cx="1592280" cy="8179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1" name="Ink 20">
                <a:extLst>
                  <a:ext uri="{FF2B5EF4-FFF2-40B4-BE49-F238E27FC236}">
                    <a16:creationId xmlns:a16="http://schemas.microsoft.com/office/drawing/2014/main" id="{3F463BEC-9965-984B-A746-B626D39B8DA8}"/>
                  </a:ext>
                </a:extLst>
              </p14:cNvPr>
              <p14:cNvContentPartPr/>
              <p14:nvPr/>
            </p14:nvContentPartPr>
            <p14:xfrm>
              <a:off x="14860215" y="7687080"/>
              <a:ext cx="698400" cy="1060560"/>
            </p14:xfrm>
          </p:contentPart>
        </mc:Choice>
        <mc:Fallback xmlns="">
          <p:pic>
            <p:nvPicPr>
              <p:cNvPr id="21" name="Ink 20">
                <a:extLst>
                  <a:ext uri="{FF2B5EF4-FFF2-40B4-BE49-F238E27FC236}">
                    <a16:creationId xmlns:a16="http://schemas.microsoft.com/office/drawing/2014/main" id="{3F463BEC-9965-984B-A746-B626D39B8DA8}"/>
                  </a:ext>
                </a:extLst>
              </p:cNvPr>
              <p:cNvPicPr/>
              <p:nvPr/>
            </p:nvPicPr>
            <p:blipFill>
              <a:blip r:embed="rId42"/>
              <a:stretch>
                <a:fillRect/>
              </a:stretch>
            </p:blipFill>
            <p:spPr>
              <a:xfrm>
                <a:off x="14806215" y="7579080"/>
                <a:ext cx="806040" cy="12762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2" name="Ink 21">
                <a:extLst>
                  <a:ext uri="{FF2B5EF4-FFF2-40B4-BE49-F238E27FC236}">
                    <a16:creationId xmlns:a16="http://schemas.microsoft.com/office/drawing/2014/main" id="{1CA09E22-7EA3-9F4C-A571-956EEF6ADA78}"/>
                  </a:ext>
                </a:extLst>
              </p14:cNvPr>
              <p14:cNvContentPartPr/>
              <p14:nvPr/>
            </p14:nvContentPartPr>
            <p14:xfrm>
              <a:off x="15910695" y="7087320"/>
              <a:ext cx="468000" cy="1082880"/>
            </p14:xfrm>
          </p:contentPart>
        </mc:Choice>
        <mc:Fallback xmlns="">
          <p:pic>
            <p:nvPicPr>
              <p:cNvPr id="22" name="Ink 21">
                <a:extLst>
                  <a:ext uri="{FF2B5EF4-FFF2-40B4-BE49-F238E27FC236}">
                    <a16:creationId xmlns:a16="http://schemas.microsoft.com/office/drawing/2014/main" id="{1CA09E22-7EA3-9F4C-A571-956EEF6ADA78}"/>
                  </a:ext>
                </a:extLst>
              </p:cNvPr>
              <p:cNvPicPr/>
              <p:nvPr/>
            </p:nvPicPr>
            <p:blipFill>
              <a:blip r:embed="rId44"/>
              <a:stretch>
                <a:fillRect/>
              </a:stretch>
            </p:blipFill>
            <p:spPr>
              <a:xfrm>
                <a:off x="15856695" y="6979680"/>
                <a:ext cx="575640" cy="1298520"/>
              </a:xfrm>
              <a:prstGeom prst="rect">
                <a:avLst/>
              </a:prstGeom>
            </p:spPr>
          </p:pic>
        </mc:Fallback>
      </mc:AlternateContent>
      <p:sp>
        <p:nvSpPr>
          <p:cNvPr id="23" name="TextBox 22">
            <a:extLst>
              <a:ext uri="{FF2B5EF4-FFF2-40B4-BE49-F238E27FC236}">
                <a16:creationId xmlns:a16="http://schemas.microsoft.com/office/drawing/2014/main" id="{3FD896E6-569B-2945-AC8D-3ED541D2DB0D}"/>
              </a:ext>
            </a:extLst>
          </p:cNvPr>
          <p:cNvSpPr txBox="1"/>
          <p:nvPr/>
        </p:nvSpPr>
        <p:spPr>
          <a:xfrm rot="3743776">
            <a:off x="15082085" y="5883774"/>
            <a:ext cx="7790924"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chemeClr val="accent1"/>
                </a:solidFill>
                <a:effectLst/>
                <a:uFillTx/>
                <a:latin typeface="+mn-lt"/>
                <a:ea typeface="+mn-ea"/>
                <a:cs typeface="+mn-cs"/>
                <a:sym typeface="Helvetica Neue"/>
              </a:rPr>
              <a:t>Features that reduce</a:t>
            </a:r>
          </a:p>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chemeClr val="accent1"/>
                </a:solidFill>
                <a:effectLst/>
                <a:uFillTx/>
                <a:latin typeface="+mn-lt"/>
                <a:ea typeface="+mn-ea"/>
                <a:cs typeface="+mn-cs"/>
                <a:sym typeface="Helvetica Neue"/>
              </a:rPr>
              <a:t> work demand</a:t>
            </a:r>
          </a:p>
        </p:txBody>
      </p:sp>
      <p:sp>
        <p:nvSpPr>
          <p:cNvPr id="30" name="Freeform 29">
            <a:extLst>
              <a:ext uri="{FF2B5EF4-FFF2-40B4-BE49-F238E27FC236}">
                <a16:creationId xmlns:a16="http://schemas.microsoft.com/office/drawing/2014/main" id="{02978FF7-CC53-E54E-8926-44F24A245321}"/>
              </a:ext>
            </a:extLst>
          </p:cNvPr>
          <p:cNvSpPr/>
          <p:nvPr/>
        </p:nvSpPr>
        <p:spPr>
          <a:xfrm>
            <a:off x="17848383" y="3923967"/>
            <a:ext cx="855784" cy="1017314"/>
          </a:xfrm>
          <a:custGeom>
            <a:avLst/>
            <a:gdLst>
              <a:gd name="connsiteX0" fmla="*/ 844061 w 855784"/>
              <a:gd name="connsiteY0" fmla="*/ 1017314 h 1017314"/>
              <a:gd name="connsiteX1" fmla="*/ 738554 w 855784"/>
              <a:gd name="connsiteY1" fmla="*/ 138083 h 1017314"/>
              <a:gd name="connsiteX2" fmla="*/ 0 w 855784"/>
              <a:gd name="connsiteY2" fmla="*/ 14990 h 1017314"/>
            </a:gdLst>
            <a:ahLst/>
            <a:cxnLst>
              <a:cxn ang="0">
                <a:pos x="connsiteX0" y="connsiteY0"/>
              </a:cxn>
              <a:cxn ang="0">
                <a:pos x="connsiteX1" y="connsiteY1"/>
              </a:cxn>
              <a:cxn ang="0">
                <a:pos x="connsiteX2" y="connsiteY2"/>
              </a:cxn>
            </a:cxnLst>
            <a:rect l="l" t="t" r="r" b="b"/>
            <a:pathLst>
              <a:path w="855784" h="1017314">
                <a:moveTo>
                  <a:pt x="844061" y="1017314"/>
                </a:moveTo>
                <a:cubicBezTo>
                  <a:pt x="861646" y="661225"/>
                  <a:pt x="879231" y="305137"/>
                  <a:pt x="738554" y="138083"/>
                </a:cubicBezTo>
                <a:cubicBezTo>
                  <a:pt x="597877" y="-28971"/>
                  <a:pt x="298938" y="-6991"/>
                  <a:pt x="0" y="14990"/>
                </a:cubicBezTo>
              </a:path>
            </a:pathLst>
          </a:custGeom>
          <a:noFill/>
          <a:ln w="50800" cap="flat">
            <a:solidFill>
              <a:schemeClr val="accent1"/>
            </a:solidFill>
            <a:miter lim="400000"/>
            <a:tailEnd type="stealth" w="lg" len="lg"/>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1" name="Freeform 30">
            <a:extLst>
              <a:ext uri="{FF2B5EF4-FFF2-40B4-BE49-F238E27FC236}">
                <a16:creationId xmlns:a16="http://schemas.microsoft.com/office/drawing/2014/main" id="{91574791-CCAD-434D-816C-10C7ECCCA1B3}"/>
              </a:ext>
            </a:extLst>
          </p:cNvPr>
          <p:cNvSpPr/>
          <p:nvPr/>
        </p:nvSpPr>
        <p:spPr>
          <a:xfrm rot="19428184">
            <a:off x="16547856" y="5221778"/>
            <a:ext cx="1776046" cy="706002"/>
          </a:xfrm>
          <a:custGeom>
            <a:avLst/>
            <a:gdLst>
              <a:gd name="connsiteX0" fmla="*/ 1776046 w 1776046"/>
              <a:gd name="connsiteY0" fmla="*/ 512571 h 706002"/>
              <a:gd name="connsiteX1" fmla="*/ 861646 w 1776046"/>
              <a:gd name="connsiteY1" fmla="*/ 2617 h 706002"/>
              <a:gd name="connsiteX2" fmla="*/ 0 w 1776046"/>
              <a:gd name="connsiteY2" fmla="*/ 706002 h 706002"/>
            </a:gdLst>
            <a:ahLst/>
            <a:cxnLst>
              <a:cxn ang="0">
                <a:pos x="connsiteX0" y="connsiteY0"/>
              </a:cxn>
              <a:cxn ang="0">
                <a:pos x="connsiteX1" y="connsiteY1"/>
              </a:cxn>
              <a:cxn ang="0">
                <a:pos x="connsiteX2" y="connsiteY2"/>
              </a:cxn>
            </a:cxnLst>
            <a:rect l="l" t="t" r="r" b="b"/>
            <a:pathLst>
              <a:path w="1776046" h="706002">
                <a:moveTo>
                  <a:pt x="1776046" y="512571"/>
                </a:moveTo>
                <a:cubicBezTo>
                  <a:pt x="1466850" y="241475"/>
                  <a:pt x="1157654" y="-29621"/>
                  <a:pt x="861646" y="2617"/>
                </a:cubicBezTo>
                <a:cubicBezTo>
                  <a:pt x="565638" y="34855"/>
                  <a:pt x="282819" y="370428"/>
                  <a:pt x="0" y="706002"/>
                </a:cubicBezTo>
              </a:path>
            </a:pathLst>
          </a:custGeom>
          <a:noFill/>
          <a:ln w="50800" cap="flat">
            <a:solidFill>
              <a:schemeClr val="accent1"/>
            </a:solidFill>
            <a:miter lim="400000"/>
            <a:tailEnd type="stealth" w="lg" len="lg"/>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2" name="Freeform 31">
            <a:extLst>
              <a:ext uri="{FF2B5EF4-FFF2-40B4-BE49-F238E27FC236}">
                <a16:creationId xmlns:a16="http://schemas.microsoft.com/office/drawing/2014/main" id="{6E8F407E-AE02-0E44-848F-DEC99CA61BA8}"/>
              </a:ext>
            </a:extLst>
          </p:cNvPr>
          <p:cNvSpPr/>
          <p:nvPr/>
        </p:nvSpPr>
        <p:spPr>
          <a:xfrm>
            <a:off x="16336108" y="6471138"/>
            <a:ext cx="2162907" cy="1690701"/>
          </a:xfrm>
          <a:custGeom>
            <a:avLst/>
            <a:gdLst>
              <a:gd name="connsiteX0" fmla="*/ 2162907 w 2162907"/>
              <a:gd name="connsiteY0" fmla="*/ 0 h 1690701"/>
              <a:gd name="connsiteX1" fmla="*/ 1441938 w 2162907"/>
              <a:gd name="connsiteY1" fmla="*/ 1635370 h 1690701"/>
              <a:gd name="connsiteX2" fmla="*/ 0 w 2162907"/>
              <a:gd name="connsiteY2" fmla="*/ 1336431 h 1690701"/>
              <a:gd name="connsiteX3" fmla="*/ 0 w 2162907"/>
              <a:gd name="connsiteY3" fmla="*/ 1336431 h 1690701"/>
            </a:gdLst>
            <a:ahLst/>
            <a:cxnLst>
              <a:cxn ang="0">
                <a:pos x="connsiteX0" y="connsiteY0"/>
              </a:cxn>
              <a:cxn ang="0">
                <a:pos x="connsiteX1" y="connsiteY1"/>
              </a:cxn>
              <a:cxn ang="0">
                <a:pos x="connsiteX2" y="connsiteY2"/>
              </a:cxn>
              <a:cxn ang="0">
                <a:pos x="connsiteX3" y="connsiteY3"/>
              </a:cxn>
            </a:cxnLst>
            <a:rect l="l" t="t" r="r" b="b"/>
            <a:pathLst>
              <a:path w="2162907" h="1690701">
                <a:moveTo>
                  <a:pt x="2162907" y="0"/>
                </a:moveTo>
                <a:cubicBezTo>
                  <a:pt x="1982664" y="706316"/>
                  <a:pt x="1802422" y="1412632"/>
                  <a:pt x="1441938" y="1635370"/>
                </a:cubicBezTo>
                <a:cubicBezTo>
                  <a:pt x="1081454" y="1858108"/>
                  <a:pt x="0" y="1336431"/>
                  <a:pt x="0" y="1336431"/>
                </a:cubicBezTo>
                <a:lnTo>
                  <a:pt x="0" y="1336431"/>
                </a:lnTo>
              </a:path>
            </a:pathLst>
          </a:custGeom>
          <a:noFill/>
          <a:ln w="50800" cap="flat">
            <a:solidFill>
              <a:schemeClr val="accent1"/>
            </a:solidFill>
            <a:miter lim="400000"/>
            <a:tailEnd type="stealth" w="lg" len="lg"/>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Tree>
    <p:extLst>
      <p:ext uri="{BB962C8B-B14F-4D97-AF65-F5344CB8AC3E}">
        <p14:creationId xmlns:p14="http://schemas.microsoft.com/office/powerpoint/2010/main" val="2330282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DreWithStrawMiniClip" descr="DreWithStrawMiniClip">
            <a:hlinkClick r:id="" action="ppaction://media"/>
            <a:extLst>
              <a:ext uri="{FF2B5EF4-FFF2-40B4-BE49-F238E27FC236}">
                <a16:creationId xmlns:a16="http://schemas.microsoft.com/office/drawing/2014/main" id="{BF5AAFFC-3FAF-DB4F-88B0-F33AE215F2F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13716000" cy="13716000"/>
          </a:xfrm>
          <a:prstGeom prst="rect">
            <a:avLst/>
          </a:prstGeom>
        </p:spPr>
      </p:pic>
      <p:sp>
        <p:nvSpPr>
          <p:cNvPr id="10" name="TextBox 9">
            <a:extLst>
              <a:ext uri="{FF2B5EF4-FFF2-40B4-BE49-F238E27FC236}">
                <a16:creationId xmlns:a16="http://schemas.microsoft.com/office/drawing/2014/main" id="{628A1684-0E45-BF4D-BABC-4860C5E8DF88}"/>
              </a:ext>
            </a:extLst>
          </p:cNvPr>
          <p:cNvSpPr txBox="1"/>
          <p:nvPr/>
        </p:nvSpPr>
        <p:spPr>
          <a:xfrm>
            <a:off x="21193737" y="12283420"/>
            <a:ext cx="2943114" cy="11182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6600" b="0" i="0" u="none" strike="noStrike" cap="none" spc="0" normalizeH="0" baseline="0" dirty="0">
                <a:ln>
                  <a:noFill/>
                </a:ln>
                <a:solidFill>
                  <a:srgbClr val="5E5E5E"/>
                </a:solidFill>
                <a:effectLst/>
                <a:uFillTx/>
                <a:latin typeface="+mn-lt"/>
                <a:ea typeface="+mn-ea"/>
                <a:cs typeface="+mn-cs"/>
                <a:sym typeface="Helvetica Neue"/>
              </a:rPr>
              <a:t>4.9 m/s</a:t>
            </a:r>
          </a:p>
        </p:txBody>
      </p:sp>
      <p:sp>
        <p:nvSpPr>
          <p:cNvPr id="11" name="TextBox 10">
            <a:extLst>
              <a:ext uri="{FF2B5EF4-FFF2-40B4-BE49-F238E27FC236}">
                <a16:creationId xmlns:a16="http://schemas.microsoft.com/office/drawing/2014/main" id="{D4EDE6DC-4F21-7341-88C8-94F6F5FC5BF1}"/>
              </a:ext>
            </a:extLst>
          </p:cNvPr>
          <p:cNvSpPr txBox="1"/>
          <p:nvPr/>
        </p:nvSpPr>
        <p:spPr>
          <a:xfrm>
            <a:off x="14684258" y="9107159"/>
            <a:ext cx="9250929"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5E5E5E"/>
                </a:solidFill>
                <a:effectLst/>
                <a:uFillTx/>
                <a:latin typeface="+mn-lt"/>
                <a:ea typeface="+mn-ea"/>
                <a:cs typeface="+mn-cs"/>
                <a:sym typeface="Helvetica Neue"/>
              </a:rPr>
              <a:t>Work Avoidance Ratio = 30%</a:t>
            </a:r>
          </a:p>
        </p:txBody>
      </p:sp>
      <p:pic>
        <p:nvPicPr>
          <p:cNvPr id="2" name="DreWithStraw24_shorter">
            <a:hlinkClick r:id="" action="ppaction://media"/>
            <a:extLst>
              <a:ext uri="{FF2B5EF4-FFF2-40B4-BE49-F238E27FC236}">
                <a16:creationId xmlns:a16="http://schemas.microsoft.com/office/drawing/2014/main" id="{5BC12726-9B5A-C2B7-D909-14AB45427524}"/>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20638" y="4763"/>
            <a:ext cx="24384000" cy="13716000"/>
          </a:xfrm>
          <a:prstGeom prst="rect">
            <a:avLst/>
          </a:prstGeom>
        </p:spPr>
      </p:pic>
    </p:spTree>
    <p:extLst>
      <p:ext uri="{BB962C8B-B14F-4D97-AF65-F5344CB8AC3E}">
        <p14:creationId xmlns:p14="http://schemas.microsoft.com/office/powerpoint/2010/main" val="326766704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693"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7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9"/>
                </p:tgtEl>
              </p:cMediaNode>
            </p:video>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9"/>
                                        </p:tgtEl>
                                      </p:cBhvr>
                                    </p:cmd>
                                  </p:childTnLst>
                                </p:cTn>
                              </p:par>
                            </p:childTnLst>
                          </p:cTn>
                        </p:par>
                      </p:childTnLst>
                    </p:cTn>
                  </p:par>
                </p:childTnLst>
              </p:cTn>
              <p:nextCondLst>
                <p:cond evt="onClick" delay="0">
                  <p:tgtEl>
                    <p:spTgt spid="9"/>
                  </p:tgtEl>
                </p:cond>
              </p:nextCondLst>
            </p:seq>
            <p:video>
              <p:cMediaNode vol="80000">
                <p:cTn id="17" repeatCount="indefinite" fill="hold" display="0">
                  <p:stCondLst>
                    <p:cond delay="indefinite"/>
                  </p:stCondLst>
                </p:cTn>
                <p:tgtEl>
                  <p:spTgt spid="2"/>
                </p:tgtEl>
              </p:cMediaNode>
            </p:vide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Movie_01" descr="SIMovie_01">
            <a:hlinkClick r:id="" action="ppaction://media"/>
            <a:extLst>
              <a:ext uri="{FF2B5EF4-FFF2-40B4-BE49-F238E27FC236}">
                <a16:creationId xmlns:a16="http://schemas.microsoft.com/office/drawing/2014/main" id="{FFA701C5-1538-B341-9399-BD4A113F266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4288" y="6350"/>
            <a:ext cx="24384000" cy="13716000"/>
          </a:xfrm>
          <a:prstGeom prst="rect">
            <a:avLst/>
          </a:prstGeom>
        </p:spPr>
      </p:pic>
    </p:spTree>
    <p:extLst>
      <p:ext uri="{BB962C8B-B14F-4D97-AF65-F5344CB8AC3E}">
        <p14:creationId xmlns:p14="http://schemas.microsoft.com/office/powerpoint/2010/main" val="408930623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462DB86-67C1-4F49-AF49-F8EB67874D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498600"/>
            <a:ext cx="19202400" cy="107188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37DCACA6-131A-4F4F-A80F-4642B3FC3299}"/>
                  </a:ext>
                </a:extLst>
              </p14:cNvPr>
              <p14:cNvContentPartPr/>
              <p14:nvPr/>
            </p14:nvContentPartPr>
            <p14:xfrm>
              <a:off x="7136055" y="7853760"/>
              <a:ext cx="5369040" cy="2355120"/>
            </p14:xfrm>
          </p:contentPart>
        </mc:Choice>
        <mc:Fallback xmlns="">
          <p:pic>
            <p:nvPicPr>
              <p:cNvPr id="2" name="Ink 1">
                <a:extLst>
                  <a:ext uri="{FF2B5EF4-FFF2-40B4-BE49-F238E27FC236}">
                    <a16:creationId xmlns:a16="http://schemas.microsoft.com/office/drawing/2014/main" id="{37DCACA6-131A-4F4F-A80F-4642B3FC3299}"/>
                  </a:ext>
                </a:extLst>
              </p:cNvPr>
              <p:cNvPicPr/>
              <p:nvPr/>
            </p:nvPicPr>
            <p:blipFill>
              <a:blip r:embed="rId5"/>
              <a:stretch>
                <a:fillRect/>
              </a:stretch>
            </p:blipFill>
            <p:spPr>
              <a:xfrm>
                <a:off x="7082415" y="7746120"/>
                <a:ext cx="5476680" cy="2570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A7709A20-8580-CA46-A976-4E1D9F67EBAA}"/>
                  </a:ext>
                </a:extLst>
              </p14:cNvPr>
              <p14:cNvContentPartPr/>
              <p14:nvPr/>
            </p14:nvContentPartPr>
            <p14:xfrm>
              <a:off x="7719255" y="8214480"/>
              <a:ext cx="3549960" cy="722880"/>
            </p14:xfrm>
          </p:contentPart>
        </mc:Choice>
        <mc:Fallback xmlns="">
          <p:pic>
            <p:nvPicPr>
              <p:cNvPr id="3" name="Ink 2">
                <a:extLst>
                  <a:ext uri="{FF2B5EF4-FFF2-40B4-BE49-F238E27FC236}">
                    <a16:creationId xmlns:a16="http://schemas.microsoft.com/office/drawing/2014/main" id="{A7709A20-8580-CA46-A976-4E1D9F67EBAA}"/>
                  </a:ext>
                </a:extLst>
              </p:cNvPr>
              <p:cNvPicPr/>
              <p:nvPr/>
            </p:nvPicPr>
            <p:blipFill>
              <a:blip r:embed="rId7"/>
              <a:stretch>
                <a:fillRect/>
              </a:stretch>
            </p:blipFill>
            <p:spPr>
              <a:xfrm>
                <a:off x="7665255" y="8106840"/>
                <a:ext cx="3657600" cy="938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845EA57E-EA68-3944-8343-BB8C7A1B3425}"/>
                  </a:ext>
                </a:extLst>
              </p14:cNvPr>
              <p14:cNvContentPartPr/>
              <p14:nvPr/>
            </p14:nvContentPartPr>
            <p14:xfrm>
              <a:off x="15493455" y="2395440"/>
              <a:ext cx="2244600" cy="2361240"/>
            </p14:xfrm>
          </p:contentPart>
        </mc:Choice>
        <mc:Fallback xmlns="">
          <p:pic>
            <p:nvPicPr>
              <p:cNvPr id="4" name="Ink 3">
                <a:extLst>
                  <a:ext uri="{FF2B5EF4-FFF2-40B4-BE49-F238E27FC236}">
                    <a16:creationId xmlns:a16="http://schemas.microsoft.com/office/drawing/2014/main" id="{845EA57E-EA68-3944-8343-BB8C7A1B3425}"/>
                  </a:ext>
                </a:extLst>
              </p:cNvPr>
              <p:cNvPicPr/>
              <p:nvPr/>
            </p:nvPicPr>
            <p:blipFill>
              <a:blip r:embed="rId9"/>
              <a:stretch>
                <a:fillRect/>
              </a:stretch>
            </p:blipFill>
            <p:spPr>
              <a:xfrm>
                <a:off x="15439815" y="2287800"/>
                <a:ext cx="2352240" cy="2576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 name="Ink 4">
                <a:extLst>
                  <a:ext uri="{FF2B5EF4-FFF2-40B4-BE49-F238E27FC236}">
                    <a16:creationId xmlns:a16="http://schemas.microsoft.com/office/drawing/2014/main" id="{DCABD4D5-8A93-CB43-8FB9-8D917135A823}"/>
                  </a:ext>
                </a:extLst>
              </p14:cNvPr>
              <p14:cNvContentPartPr/>
              <p14:nvPr/>
            </p14:nvContentPartPr>
            <p14:xfrm>
              <a:off x="13511295" y="6191640"/>
              <a:ext cx="5375160" cy="5455440"/>
            </p14:xfrm>
          </p:contentPart>
        </mc:Choice>
        <mc:Fallback xmlns="">
          <p:pic>
            <p:nvPicPr>
              <p:cNvPr id="5" name="Ink 4">
                <a:extLst>
                  <a:ext uri="{FF2B5EF4-FFF2-40B4-BE49-F238E27FC236}">
                    <a16:creationId xmlns:a16="http://schemas.microsoft.com/office/drawing/2014/main" id="{DCABD4D5-8A93-CB43-8FB9-8D917135A823}"/>
                  </a:ext>
                </a:extLst>
              </p:cNvPr>
              <p:cNvPicPr/>
              <p:nvPr/>
            </p:nvPicPr>
            <p:blipFill>
              <a:blip r:embed="rId11"/>
              <a:stretch>
                <a:fillRect/>
              </a:stretch>
            </p:blipFill>
            <p:spPr>
              <a:xfrm>
                <a:off x="13457655" y="6084000"/>
                <a:ext cx="5482800" cy="56710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 name="Ink 5">
                <a:extLst>
                  <a:ext uri="{FF2B5EF4-FFF2-40B4-BE49-F238E27FC236}">
                    <a16:creationId xmlns:a16="http://schemas.microsoft.com/office/drawing/2014/main" id="{E3EDD721-9A26-8749-BFB7-C6F6624C3DC1}"/>
                  </a:ext>
                </a:extLst>
              </p14:cNvPr>
              <p14:cNvContentPartPr/>
              <p14:nvPr/>
            </p14:nvContentPartPr>
            <p14:xfrm>
              <a:off x="4807575" y="6346080"/>
              <a:ext cx="5221440" cy="5074920"/>
            </p14:xfrm>
          </p:contentPart>
        </mc:Choice>
        <mc:Fallback xmlns="">
          <p:pic>
            <p:nvPicPr>
              <p:cNvPr id="6" name="Ink 5">
                <a:extLst>
                  <a:ext uri="{FF2B5EF4-FFF2-40B4-BE49-F238E27FC236}">
                    <a16:creationId xmlns:a16="http://schemas.microsoft.com/office/drawing/2014/main" id="{E3EDD721-9A26-8749-BFB7-C6F6624C3DC1}"/>
                  </a:ext>
                </a:extLst>
              </p:cNvPr>
              <p:cNvPicPr/>
              <p:nvPr/>
            </p:nvPicPr>
            <p:blipFill>
              <a:blip r:embed="rId13"/>
              <a:stretch>
                <a:fillRect/>
              </a:stretch>
            </p:blipFill>
            <p:spPr>
              <a:xfrm>
                <a:off x="4753935" y="6238080"/>
                <a:ext cx="5329080" cy="5290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 name="Ink 6">
                <a:extLst>
                  <a:ext uri="{FF2B5EF4-FFF2-40B4-BE49-F238E27FC236}">
                    <a16:creationId xmlns:a16="http://schemas.microsoft.com/office/drawing/2014/main" id="{4C9BECCC-7440-8F41-969D-A0DA948A6197}"/>
                  </a:ext>
                </a:extLst>
              </p14:cNvPr>
              <p14:cNvContentPartPr/>
              <p14:nvPr/>
            </p14:nvContentPartPr>
            <p14:xfrm>
              <a:off x="7098615" y="11016360"/>
              <a:ext cx="1440360" cy="530640"/>
            </p14:xfrm>
          </p:contentPart>
        </mc:Choice>
        <mc:Fallback xmlns="">
          <p:pic>
            <p:nvPicPr>
              <p:cNvPr id="7" name="Ink 6">
                <a:extLst>
                  <a:ext uri="{FF2B5EF4-FFF2-40B4-BE49-F238E27FC236}">
                    <a16:creationId xmlns:a16="http://schemas.microsoft.com/office/drawing/2014/main" id="{4C9BECCC-7440-8F41-969D-A0DA948A6197}"/>
                  </a:ext>
                </a:extLst>
              </p:cNvPr>
              <p:cNvPicPr/>
              <p:nvPr/>
            </p:nvPicPr>
            <p:blipFill>
              <a:blip r:embed="rId15"/>
              <a:stretch>
                <a:fillRect/>
              </a:stretch>
            </p:blipFill>
            <p:spPr>
              <a:xfrm>
                <a:off x="7044975" y="10908360"/>
                <a:ext cx="1548000" cy="746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 name="Ink 7">
                <a:extLst>
                  <a:ext uri="{FF2B5EF4-FFF2-40B4-BE49-F238E27FC236}">
                    <a16:creationId xmlns:a16="http://schemas.microsoft.com/office/drawing/2014/main" id="{78F09D55-6197-1E4F-BC3F-78B89D34DFB2}"/>
                  </a:ext>
                </a:extLst>
              </p14:cNvPr>
              <p14:cNvContentPartPr/>
              <p14:nvPr/>
            </p14:nvContentPartPr>
            <p14:xfrm>
              <a:off x="15853095" y="11273760"/>
              <a:ext cx="1643760" cy="196920"/>
            </p14:xfrm>
          </p:contentPart>
        </mc:Choice>
        <mc:Fallback xmlns="">
          <p:pic>
            <p:nvPicPr>
              <p:cNvPr id="8" name="Ink 7">
                <a:extLst>
                  <a:ext uri="{FF2B5EF4-FFF2-40B4-BE49-F238E27FC236}">
                    <a16:creationId xmlns:a16="http://schemas.microsoft.com/office/drawing/2014/main" id="{78F09D55-6197-1E4F-BC3F-78B89D34DFB2}"/>
                  </a:ext>
                </a:extLst>
              </p:cNvPr>
              <p:cNvPicPr/>
              <p:nvPr/>
            </p:nvPicPr>
            <p:blipFill>
              <a:blip r:embed="rId17"/>
              <a:stretch>
                <a:fillRect/>
              </a:stretch>
            </p:blipFill>
            <p:spPr>
              <a:xfrm>
                <a:off x="15799455" y="11165760"/>
                <a:ext cx="1751400" cy="4125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9" name="Ink 8">
                <a:extLst>
                  <a:ext uri="{FF2B5EF4-FFF2-40B4-BE49-F238E27FC236}">
                    <a16:creationId xmlns:a16="http://schemas.microsoft.com/office/drawing/2014/main" id="{1BA26A18-165F-F24E-953E-BDE9C81AEB9F}"/>
                  </a:ext>
                </a:extLst>
              </p14:cNvPr>
              <p14:cNvContentPartPr/>
              <p14:nvPr/>
            </p14:nvContentPartPr>
            <p14:xfrm>
              <a:off x="6359535" y="7427520"/>
              <a:ext cx="817920" cy="1107000"/>
            </p14:xfrm>
          </p:contentPart>
        </mc:Choice>
        <mc:Fallback xmlns="">
          <p:pic>
            <p:nvPicPr>
              <p:cNvPr id="9" name="Ink 8">
                <a:extLst>
                  <a:ext uri="{FF2B5EF4-FFF2-40B4-BE49-F238E27FC236}">
                    <a16:creationId xmlns:a16="http://schemas.microsoft.com/office/drawing/2014/main" id="{1BA26A18-165F-F24E-953E-BDE9C81AEB9F}"/>
                  </a:ext>
                </a:extLst>
              </p:cNvPr>
              <p:cNvPicPr/>
              <p:nvPr/>
            </p:nvPicPr>
            <p:blipFill>
              <a:blip r:embed="rId19"/>
              <a:stretch>
                <a:fillRect/>
              </a:stretch>
            </p:blipFill>
            <p:spPr>
              <a:xfrm>
                <a:off x="6305895" y="7319880"/>
                <a:ext cx="925560" cy="13226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0" name="Ink 9">
                <a:extLst>
                  <a:ext uri="{FF2B5EF4-FFF2-40B4-BE49-F238E27FC236}">
                    <a16:creationId xmlns:a16="http://schemas.microsoft.com/office/drawing/2014/main" id="{460AB9DD-8B1F-7F44-8097-45B968B80445}"/>
                  </a:ext>
                </a:extLst>
              </p14:cNvPr>
              <p14:cNvContentPartPr/>
              <p14:nvPr/>
            </p14:nvContentPartPr>
            <p14:xfrm>
              <a:off x="5615775" y="8593920"/>
              <a:ext cx="1080720" cy="69120"/>
            </p14:xfrm>
          </p:contentPart>
        </mc:Choice>
        <mc:Fallback xmlns="">
          <p:pic>
            <p:nvPicPr>
              <p:cNvPr id="10" name="Ink 9">
                <a:extLst>
                  <a:ext uri="{FF2B5EF4-FFF2-40B4-BE49-F238E27FC236}">
                    <a16:creationId xmlns:a16="http://schemas.microsoft.com/office/drawing/2014/main" id="{460AB9DD-8B1F-7F44-8097-45B968B80445}"/>
                  </a:ext>
                </a:extLst>
              </p:cNvPr>
              <p:cNvPicPr/>
              <p:nvPr/>
            </p:nvPicPr>
            <p:blipFill>
              <a:blip r:embed="rId21"/>
              <a:stretch>
                <a:fillRect/>
              </a:stretch>
            </p:blipFill>
            <p:spPr>
              <a:xfrm>
                <a:off x="5561775" y="8486280"/>
                <a:ext cx="118836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 name="Ink 10">
                <a:extLst>
                  <a:ext uri="{FF2B5EF4-FFF2-40B4-BE49-F238E27FC236}">
                    <a16:creationId xmlns:a16="http://schemas.microsoft.com/office/drawing/2014/main" id="{F315DC7D-D6F8-D848-9203-84A1DA856A74}"/>
                  </a:ext>
                </a:extLst>
              </p14:cNvPr>
              <p14:cNvContentPartPr/>
              <p14:nvPr/>
            </p14:nvContentPartPr>
            <p14:xfrm>
              <a:off x="6183855" y="9248040"/>
              <a:ext cx="910800" cy="973800"/>
            </p14:xfrm>
          </p:contentPart>
        </mc:Choice>
        <mc:Fallback xmlns="">
          <p:pic>
            <p:nvPicPr>
              <p:cNvPr id="11" name="Ink 10">
                <a:extLst>
                  <a:ext uri="{FF2B5EF4-FFF2-40B4-BE49-F238E27FC236}">
                    <a16:creationId xmlns:a16="http://schemas.microsoft.com/office/drawing/2014/main" id="{F315DC7D-D6F8-D848-9203-84A1DA856A74}"/>
                  </a:ext>
                </a:extLst>
              </p:cNvPr>
              <p:cNvPicPr/>
              <p:nvPr/>
            </p:nvPicPr>
            <p:blipFill>
              <a:blip r:embed="rId23"/>
              <a:stretch>
                <a:fillRect/>
              </a:stretch>
            </p:blipFill>
            <p:spPr>
              <a:xfrm>
                <a:off x="6129855" y="9140400"/>
                <a:ext cx="1018440" cy="11894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2" name="Ink 11">
                <a:extLst>
                  <a:ext uri="{FF2B5EF4-FFF2-40B4-BE49-F238E27FC236}">
                    <a16:creationId xmlns:a16="http://schemas.microsoft.com/office/drawing/2014/main" id="{B0A6B82D-C085-8A4F-934E-60B573E4D1F8}"/>
                  </a:ext>
                </a:extLst>
              </p14:cNvPr>
              <p14:cNvContentPartPr/>
              <p14:nvPr/>
            </p14:nvContentPartPr>
            <p14:xfrm>
              <a:off x="7221375" y="10043640"/>
              <a:ext cx="150480" cy="927360"/>
            </p14:xfrm>
          </p:contentPart>
        </mc:Choice>
        <mc:Fallback xmlns="">
          <p:pic>
            <p:nvPicPr>
              <p:cNvPr id="12" name="Ink 11">
                <a:extLst>
                  <a:ext uri="{FF2B5EF4-FFF2-40B4-BE49-F238E27FC236}">
                    <a16:creationId xmlns:a16="http://schemas.microsoft.com/office/drawing/2014/main" id="{B0A6B82D-C085-8A4F-934E-60B573E4D1F8}"/>
                  </a:ext>
                </a:extLst>
              </p:cNvPr>
              <p:cNvPicPr/>
              <p:nvPr/>
            </p:nvPicPr>
            <p:blipFill>
              <a:blip r:embed="rId25"/>
              <a:stretch>
                <a:fillRect/>
              </a:stretch>
            </p:blipFill>
            <p:spPr>
              <a:xfrm>
                <a:off x="7167735" y="9935640"/>
                <a:ext cx="258120" cy="1143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3" name="Ink 12">
                <a:extLst>
                  <a:ext uri="{FF2B5EF4-FFF2-40B4-BE49-F238E27FC236}">
                    <a16:creationId xmlns:a16="http://schemas.microsoft.com/office/drawing/2014/main" id="{3E1359C3-08D2-E44A-85E8-BD9016C5E44A}"/>
                  </a:ext>
                </a:extLst>
              </p14:cNvPr>
              <p14:cNvContentPartPr/>
              <p14:nvPr/>
            </p14:nvContentPartPr>
            <p14:xfrm>
              <a:off x="7371495" y="10999080"/>
              <a:ext cx="360" cy="360"/>
            </p14:xfrm>
          </p:contentPart>
        </mc:Choice>
        <mc:Fallback xmlns="">
          <p:pic>
            <p:nvPicPr>
              <p:cNvPr id="13" name="Ink 12">
                <a:extLst>
                  <a:ext uri="{FF2B5EF4-FFF2-40B4-BE49-F238E27FC236}">
                    <a16:creationId xmlns:a16="http://schemas.microsoft.com/office/drawing/2014/main" id="{3E1359C3-08D2-E44A-85E8-BD9016C5E44A}"/>
                  </a:ext>
                </a:extLst>
              </p:cNvPr>
              <p:cNvPicPr/>
              <p:nvPr/>
            </p:nvPicPr>
            <p:blipFill>
              <a:blip r:embed="rId27"/>
              <a:stretch>
                <a:fillRect/>
              </a:stretch>
            </p:blipFill>
            <p:spPr>
              <a:xfrm>
                <a:off x="7317495" y="10891080"/>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4" name="Ink 13">
                <a:extLst>
                  <a:ext uri="{FF2B5EF4-FFF2-40B4-BE49-F238E27FC236}">
                    <a16:creationId xmlns:a16="http://schemas.microsoft.com/office/drawing/2014/main" id="{96C3D3D6-8312-2643-9463-1C81C9F014A3}"/>
                  </a:ext>
                </a:extLst>
              </p14:cNvPr>
              <p14:cNvContentPartPr/>
              <p14:nvPr/>
            </p14:nvContentPartPr>
            <p14:xfrm>
              <a:off x="7971255" y="9687960"/>
              <a:ext cx="968040" cy="714600"/>
            </p14:xfrm>
          </p:contentPart>
        </mc:Choice>
        <mc:Fallback xmlns="">
          <p:pic>
            <p:nvPicPr>
              <p:cNvPr id="14" name="Ink 13">
                <a:extLst>
                  <a:ext uri="{FF2B5EF4-FFF2-40B4-BE49-F238E27FC236}">
                    <a16:creationId xmlns:a16="http://schemas.microsoft.com/office/drawing/2014/main" id="{96C3D3D6-8312-2643-9463-1C81C9F014A3}"/>
                  </a:ext>
                </a:extLst>
              </p:cNvPr>
              <p:cNvPicPr/>
              <p:nvPr/>
            </p:nvPicPr>
            <p:blipFill>
              <a:blip r:embed="rId29"/>
              <a:stretch>
                <a:fillRect/>
              </a:stretch>
            </p:blipFill>
            <p:spPr>
              <a:xfrm>
                <a:off x="7917255" y="9579960"/>
                <a:ext cx="1075680" cy="9302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5" name="Ink 14">
                <a:extLst>
                  <a:ext uri="{FF2B5EF4-FFF2-40B4-BE49-F238E27FC236}">
                    <a16:creationId xmlns:a16="http://schemas.microsoft.com/office/drawing/2014/main" id="{CC65B726-7F4B-E947-B890-F158D894E95B}"/>
                  </a:ext>
                </a:extLst>
              </p14:cNvPr>
              <p14:cNvContentPartPr/>
              <p14:nvPr/>
            </p14:nvContentPartPr>
            <p14:xfrm>
              <a:off x="7845975" y="7404120"/>
              <a:ext cx="891720" cy="991800"/>
            </p14:xfrm>
          </p:contentPart>
        </mc:Choice>
        <mc:Fallback xmlns="">
          <p:pic>
            <p:nvPicPr>
              <p:cNvPr id="15" name="Ink 14">
                <a:extLst>
                  <a:ext uri="{FF2B5EF4-FFF2-40B4-BE49-F238E27FC236}">
                    <a16:creationId xmlns:a16="http://schemas.microsoft.com/office/drawing/2014/main" id="{CC65B726-7F4B-E947-B890-F158D894E95B}"/>
                  </a:ext>
                </a:extLst>
              </p:cNvPr>
              <p:cNvPicPr/>
              <p:nvPr/>
            </p:nvPicPr>
            <p:blipFill>
              <a:blip r:embed="rId31"/>
              <a:stretch>
                <a:fillRect/>
              </a:stretch>
            </p:blipFill>
            <p:spPr>
              <a:xfrm>
                <a:off x="7792335" y="7296120"/>
                <a:ext cx="999360" cy="12074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6" name="Ink 15">
                <a:extLst>
                  <a:ext uri="{FF2B5EF4-FFF2-40B4-BE49-F238E27FC236}">
                    <a16:creationId xmlns:a16="http://schemas.microsoft.com/office/drawing/2014/main" id="{2FC602F3-18B0-5F42-8EEC-CF40DFD35BCE}"/>
                  </a:ext>
                </a:extLst>
              </p14:cNvPr>
              <p14:cNvContentPartPr/>
              <p14:nvPr/>
            </p14:nvContentPartPr>
            <p14:xfrm>
              <a:off x="16641495" y="7185240"/>
              <a:ext cx="755280" cy="1713240"/>
            </p14:xfrm>
          </p:contentPart>
        </mc:Choice>
        <mc:Fallback xmlns="">
          <p:pic>
            <p:nvPicPr>
              <p:cNvPr id="16" name="Ink 15">
                <a:extLst>
                  <a:ext uri="{FF2B5EF4-FFF2-40B4-BE49-F238E27FC236}">
                    <a16:creationId xmlns:a16="http://schemas.microsoft.com/office/drawing/2014/main" id="{2FC602F3-18B0-5F42-8EEC-CF40DFD35BCE}"/>
                  </a:ext>
                </a:extLst>
              </p:cNvPr>
              <p:cNvPicPr/>
              <p:nvPr/>
            </p:nvPicPr>
            <p:blipFill>
              <a:blip r:embed="rId33"/>
              <a:stretch>
                <a:fillRect/>
              </a:stretch>
            </p:blipFill>
            <p:spPr>
              <a:xfrm>
                <a:off x="16587855" y="7077600"/>
                <a:ext cx="862920" cy="19288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7" name="Ink 16">
                <a:extLst>
                  <a:ext uri="{FF2B5EF4-FFF2-40B4-BE49-F238E27FC236}">
                    <a16:creationId xmlns:a16="http://schemas.microsoft.com/office/drawing/2014/main" id="{D6AA0697-00FF-CE46-9CCC-97A2F28183BB}"/>
                  </a:ext>
                </a:extLst>
              </p14:cNvPr>
              <p14:cNvContentPartPr/>
              <p14:nvPr/>
            </p14:nvContentPartPr>
            <p14:xfrm>
              <a:off x="16672095" y="9095040"/>
              <a:ext cx="1369080" cy="542520"/>
            </p14:xfrm>
          </p:contentPart>
        </mc:Choice>
        <mc:Fallback xmlns="">
          <p:pic>
            <p:nvPicPr>
              <p:cNvPr id="17" name="Ink 16">
                <a:extLst>
                  <a:ext uri="{FF2B5EF4-FFF2-40B4-BE49-F238E27FC236}">
                    <a16:creationId xmlns:a16="http://schemas.microsoft.com/office/drawing/2014/main" id="{D6AA0697-00FF-CE46-9CCC-97A2F28183BB}"/>
                  </a:ext>
                </a:extLst>
              </p:cNvPr>
              <p:cNvPicPr/>
              <p:nvPr/>
            </p:nvPicPr>
            <p:blipFill>
              <a:blip r:embed="rId35"/>
              <a:stretch>
                <a:fillRect/>
              </a:stretch>
            </p:blipFill>
            <p:spPr>
              <a:xfrm>
                <a:off x="16618455" y="8987400"/>
                <a:ext cx="1476720" cy="7581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8" name="Ink 17">
                <a:extLst>
                  <a:ext uri="{FF2B5EF4-FFF2-40B4-BE49-F238E27FC236}">
                    <a16:creationId xmlns:a16="http://schemas.microsoft.com/office/drawing/2014/main" id="{E5B25532-D37E-1444-8580-5C08C520833C}"/>
                  </a:ext>
                </a:extLst>
              </p14:cNvPr>
              <p14:cNvContentPartPr/>
              <p14:nvPr/>
            </p14:nvContentPartPr>
            <p14:xfrm>
              <a:off x="16442055" y="9574920"/>
              <a:ext cx="434880" cy="1110600"/>
            </p14:xfrm>
          </p:contentPart>
        </mc:Choice>
        <mc:Fallback xmlns="">
          <p:pic>
            <p:nvPicPr>
              <p:cNvPr id="18" name="Ink 17">
                <a:extLst>
                  <a:ext uri="{FF2B5EF4-FFF2-40B4-BE49-F238E27FC236}">
                    <a16:creationId xmlns:a16="http://schemas.microsoft.com/office/drawing/2014/main" id="{E5B25532-D37E-1444-8580-5C08C520833C}"/>
                  </a:ext>
                </a:extLst>
              </p:cNvPr>
              <p:cNvPicPr/>
              <p:nvPr/>
            </p:nvPicPr>
            <p:blipFill>
              <a:blip r:embed="rId37"/>
              <a:stretch>
                <a:fillRect/>
              </a:stretch>
            </p:blipFill>
            <p:spPr>
              <a:xfrm>
                <a:off x="16388415" y="9466920"/>
                <a:ext cx="542520" cy="13262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9" name="Ink 18">
                <a:extLst>
                  <a:ext uri="{FF2B5EF4-FFF2-40B4-BE49-F238E27FC236}">
                    <a16:creationId xmlns:a16="http://schemas.microsoft.com/office/drawing/2014/main" id="{B07A9BBD-2FB7-E840-AD42-4859C5F12740}"/>
                  </a:ext>
                </a:extLst>
              </p14:cNvPr>
              <p14:cNvContentPartPr/>
              <p14:nvPr/>
            </p14:nvContentPartPr>
            <p14:xfrm>
              <a:off x="14924295" y="9868320"/>
              <a:ext cx="795600" cy="783000"/>
            </p14:xfrm>
          </p:contentPart>
        </mc:Choice>
        <mc:Fallback xmlns="">
          <p:pic>
            <p:nvPicPr>
              <p:cNvPr id="19" name="Ink 18">
                <a:extLst>
                  <a:ext uri="{FF2B5EF4-FFF2-40B4-BE49-F238E27FC236}">
                    <a16:creationId xmlns:a16="http://schemas.microsoft.com/office/drawing/2014/main" id="{B07A9BBD-2FB7-E840-AD42-4859C5F12740}"/>
                  </a:ext>
                </a:extLst>
              </p:cNvPr>
              <p:cNvPicPr/>
              <p:nvPr/>
            </p:nvPicPr>
            <p:blipFill>
              <a:blip r:embed="rId39"/>
              <a:stretch>
                <a:fillRect/>
              </a:stretch>
            </p:blipFill>
            <p:spPr>
              <a:xfrm>
                <a:off x="14870655" y="9760320"/>
                <a:ext cx="903240" cy="9986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0" name="Ink 19">
                <a:extLst>
                  <a:ext uri="{FF2B5EF4-FFF2-40B4-BE49-F238E27FC236}">
                    <a16:creationId xmlns:a16="http://schemas.microsoft.com/office/drawing/2014/main" id="{BEFACFE5-E6FB-034D-B74D-6B69B54DA48D}"/>
                  </a:ext>
                </a:extLst>
              </p14:cNvPr>
              <p14:cNvContentPartPr/>
              <p14:nvPr/>
            </p14:nvContentPartPr>
            <p14:xfrm>
              <a:off x="14480055" y="8781480"/>
              <a:ext cx="1484640" cy="602280"/>
            </p14:xfrm>
          </p:contentPart>
        </mc:Choice>
        <mc:Fallback xmlns="">
          <p:pic>
            <p:nvPicPr>
              <p:cNvPr id="20" name="Ink 19">
                <a:extLst>
                  <a:ext uri="{FF2B5EF4-FFF2-40B4-BE49-F238E27FC236}">
                    <a16:creationId xmlns:a16="http://schemas.microsoft.com/office/drawing/2014/main" id="{BEFACFE5-E6FB-034D-B74D-6B69B54DA48D}"/>
                  </a:ext>
                </a:extLst>
              </p:cNvPr>
              <p:cNvPicPr/>
              <p:nvPr/>
            </p:nvPicPr>
            <p:blipFill>
              <a:blip r:embed="rId41"/>
              <a:stretch>
                <a:fillRect/>
              </a:stretch>
            </p:blipFill>
            <p:spPr>
              <a:xfrm>
                <a:off x="14426415" y="8673840"/>
                <a:ext cx="1592280" cy="8179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1" name="Ink 20">
                <a:extLst>
                  <a:ext uri="{FF2B5EF4-FFF2-40B4-BE49-F238E27FC236}">
                    <a16:creationId xmlns:a16="http://schemas.microsoft.com/office/drawing/2014/main" id="{3F463BEC-9965-984B-A746-B626D39B8DA8}"/>
                  </a:ext>
                </a:extLst>
              </p14:cNvPr>
              <p14:cNvContentPartPr/>
              <p14:nvPr/>
            </p14:nvContentPartPr>
            <p14:xfrm>
              <a:off x="14860215" y="7687080"/>
              <a:ext cx="698400" cy="1060560"/>
            </p14:xfrm>
          </p:contentPart>
        </mc:Choice>
        <mc:Fallback xmlns="">
          <p:pic>
            <p:nvPicPr>
              <p:cNvPr id="21" name="Ink 20">
                <a:extLst>
                  <a:ext uri="{FF2B5EF4-FFF2-40B4-BE49-F238E27FC236}">
                    <a16:creationId xmlns:a16="http://schemas.microsoft.com/office/drawing/2014/main" id="{3F463BEC-9965-984B-A746-B626D39B8DA8}"/>
                  </a:ext>
                </a:extLst>
              </p:cNvPr>
              <p:cNvPicPr/>
              <p:nvPr/>
            </p:nvPicPr>
            <p:blipFill>
              <a:blip r:embed="rId43"/>
              <a:stretch>
                <a:fillRect/>
              </a:stretch>
            </p:blipFill>
            <p:spPr>
              <a:xfrm>
                <a:off x="14806215" y="7579080"/>
                <a:ext cx="806040" cy="12762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2" name="Ink 21">
                <a:extLst>
                  <a:ext uri="{FF2B5EF4-FFF2-40B4-BE49-F238E27FC236}">
                    <a16:creationId xmlns:a16="http://schemas.microsoft.com/office/drawing/2014/main" id="{1CA09E22-7EA3-9F4C-A571-956EEF6ADA78}"/>
                  </a:ext>
                </a:extLst>
              </p14:cNvPr>
              <p14:cNvContentPartPr/>
              <p14:nvPr/>
            </p14:nvContentPartPr>
            <p14:xfrm>
              <a:off x="15910695" y="7087320"/>
              <a:ext cx="468000" cy="1082880"/>
            </p14:xfrm>
          </p:contentPart>
        </mc:Choice>
        <mc:Fallback xmlns="">
          <p:pic>
            <p:nvPicPr>
              <p:cNvPr id="22" name="Ink 21">
                <a:extLst>
                  <a:ext uri="{FF2B5EF4-FFF2-40B4-BE49-F238E27FC236}">
                    <a16:creationId xmlns:a16="http://schemas.microsoft.com/office/drawing/2014/main" id="{1CA09E22-7EA3-9F4C-A571-956EEF6ADA78}"/>
                  </a:ext>
                </a:extLst>
              </p:cNvPr>
              <p:cNvPicPr/>
              <p:nvPr/>
            </p:nvPicPr>
            <p:blipFill>
              <a:blip r:embed="rId45"/>
              <a:stretch>
                <a:fillRect/>
              </a:stretch>
            </p:blipFill>
            <p:spPr>
              <a:xfrm>
                <a:off x="15856695" y="6979680"/>
                <a:ext cx="575640" cy="1298520"/>
              </a:xfrm>
              <a:prstGeom prst="rect">
                <a:avLst/>
              </a:prstGeom>
            </p:spPr>
          </p:pic>
        </mc:Fallback>
      </mc:AlternateContent>
      <p:sp>
        <p:nvSpPr>
          <p:cNvPr id="23" name="TextBox 22">
            <a:extLst>
              <a:ext uri="{FF2B5EF4-FFF2-40B4-BE49-F238E27FC236}">
                <a16:creationId xmlns:a16="http://schemas.microsoft.com/office/drawing/2014/main" id="{3FD896E6-569B-2945-AC8D-3ED541D2DB0D}"/>
              </a:ext>
            </a:extLst>
          </p:cNvPr>
          <p:cNvSpPr txBox="1"/>
          <p:nvPr/>
        </p:nvSpPr>
        <p:spPr>
          <a:xfrm rot="3743776">
            <a:off x="15082085" y="5883774"/>
            <a:ext cx="7790924"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chemeClr val="accent1"/>
                </a:solidFill>
                <a:effectLst/>
                <a:uFillTx/>
                <a:latin typeface="+mn-lt"/>
                <a:ea typeface="+mn-ea"/>
                <a:cs typeface="+mn-cs"/>
                <a:sym typeface="Helvetica Neue"/>
              </a:rPr>
              <a:t>Features that reduce</a:t>
            </a:r>
          </a:p>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chemeClr val="accent1"/>
                </a:solidFill>
                <a:effectLst/>
                <a:uFillTx/>
                <a:latin typeface="+mn-lt"/>
                <a:ea typeface="+mn-ea"/>
                <a:cs typeface="+mn-cs"/>
                <a:sym typeface="Helvetica Neue"/>
              </a:rPr>
              <a:t> work demand</a:t>
            </a:r>
          </a:p>
        </p:txBody>
      </p:sp>
      <p:sp>
        <p:nvSpPr>
          <p:cNvPr id="24" name="TextBox 23">
            <a:extLst>
              <a:ext uri="{FF2B5EF4-FFF2-40B4-BE49-F238E27FC236}">
                <a16:creationId xmlns:a16="http://schemas.microsoft.com/office/drawing/2014/main" id="{27E79059-C83D-8842-925E-95EE9330C8CF}"/>
              </a:ext>
            </a:extLst>
          </p:cNvPr>
          <p:cNvSpPr txBox="1"/>
          <p:nvPr/>
        </p:nvSpPr>
        <p:spPr>
          <a:xfrm rot="19900381">
            <a:off x="9994206" y="9909533"/>
            <a:ext cx="3568285"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chemeClr val="accent5">
                    <a:lumMod val="60000"/>
                    <a:lumOff val="40000"/>
                  </a:schemeClr>
                </a:solidFill>
                <a:effectLst/>
                <a:uFillTx/>
                <a:latin typeface="+mn-lt"/>
                <a:ea typeface="+mn-ea"/>
                <a:cs typeface="+mn-cs"/>
                <a:sym typeface="Helvetica Neue"/>
              </a:rPr>
              <a:t>Features that improve</a:t>
            </a:r>
          </a:p>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chemeClr val="accent5">
                    <a:lumMod val="60000"/>
                    <a:lumOff val="40000"/>
                  </a:schemeClr>
                </a:solidFill>
                <a:effectLst/>
                <a:uFillTx/>
                <a:latin typeface="+mn-lt"/>
                <a:ea typeface="+mn-ea"/>
                <a:cs typeface="+mn-cs"/>
                <a:sym typeface="Helvetica Neue"/>
              </a:rPr>
              <a:t> economy of work supply</a:t>
            </a:r>
          </a:p>
        </p:txBody>
      </p:sp>
      <p:sp>
        <p:nvSpPr>
          <p:cNvPr id="30" name="Freeform 29">
            <a:extLst>
              <a:ext uri="{FF2B5EF4-FFF2-40B4-BE49-F238E27FC236}">
                <a16:creationId xmlns:a16="http://schemas.microsoft.com/office/drawing/2014/main" id="{02978FF7-CC53-E54E-8926-44F24A245321}"/>
              </a:ext>
            </a:extLst>
          </p:cNvPr>
          <p:cNvSpPr/>
          <p:nvPr/>
        </p:nvSpPr>
        <p:spPr>
          <a:xfrm>
            <a:off x="17848383" y="3923967"/>
            <a:ext cx="855784" cy="1017314"/>
          </a:xfrm>
          <a:custGeom>
            <a:avLst/>
            <a:gdLst>
              <a:gd name="connsiteX0" fmla="*/ 844061 w 855784"/>
              <a:gd name="connsiteY0" fmla="*/ 1017314 h 1017314"/>
              <a:gd name="connsiteX1" fmla="*/ 738554 w 855784"/>
              <a:gd name="connsiteY1" fmla="*/ 138083 h 1017314"/>
              <a:gd name="connsiteX2" fmla="*/ 0 w 855784"/>
              <a:gd name="connsiteY2" fmla="*/ 14990 h 1017314"/>
            </a:gdLst>
            <a:ahLst/>
            <a:cxnLst>
              <a:cxn ang="0">
                <a:pos x="connsiteX0" y="connsiteY0"/>
              </a:cxn>
              <a:cxn ang="0">
                <a:pos x="connsiteX1" y="connsiteY1"/>
              </a:cxn>
              <a:cxn ang="0">
                <a:pos x="connsiteX2" y="connsiteY2"/>
              </a:cxn>
            </a:cxnLst>
            <a:rect l="l" t="t" r="r" b="b"/>
            <a:pathLst>
              <a:path w="855784" h="1017314">
                <a:moveTo>
                  <a:pt x="844061" y="1017314"/>
                </a:moveTo>
                <a:cubicBezTo>
                  <a:pt x="861646" y="661225"/>
                  <a:pt x="879231" y="305137"/>
                  <a:pt x="738554" y="138083"/>
                </a:cubicBezTo>
                <a:cubicBezTo>
                  <a:pt x="597877" y="-28971"/>
                  <a:pt x="298938" y="-6991"/>
                  <a:pt x="0" y="14990"/>
                </a:cubicBezTo>
              </a:path>
            </a:pathLst>
          </a:custGeom>
          <a:noFill/>
          <a:ln w="50800" cap="flat">
            <a:solidFill>
              <a:schemeClr val="accent1"/>
            </a:solidFill>
            <a:miter lim="400000"/>
            <a:tailEnd type="stealth" w="lg" len="lg"/>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1" name="Freeform 30">
            <a:extLst>
              <a:ext uri="{FF2B5EF4-FFF2-40B4-BE49-F238E27FC236}">
                <a16:creationId xmlns:a16="http://schemas.microsoft.com/office/drawing/2014/main" id="{91574791-CCAD-434D-816C-10C7ECCCA1B3}"/>
              </a:ext>
            </a:extLst>
          </p:cNvPr>
          <p:cNvSpPr/>
          <p:nvPr/>
        </p:nvSpPr>
        <p:spPr>
          <a:xfrm rot="19428184">
            <a:off x="16547856" y="5221778"/>
            <a:ext cx="1776046" cy="706002"/>
          </a:xfrm>
          <a:custGeom>
            <a:avLst/>
            <a:gdLst>
              <a:gd name="connsiteX0" fmla="*/ 1776046 w 1776046"/>
              <a:gd name="connsiteY0" fmla="*/ 512571 h 706002"/>
              <a:gd name="connsiteX1" fmla="*/ 861646 w 1776046"/>
              <a:gd name="connsiteY1" fmla="*/ 2617 h 706002"/>
              <a:gd name="connsiteX2" fmla="*/ 0 w 1776046"/>
              <a:gd name="connsiteY2" fmla="*/ 706002 h 706002"/>
            </a:gdLst>
            <a:ahLst/>
            <a:cxnLst>
              <a:cxn ang="0">
                <a:pos x="connsiteX0" y="connsiteY0"/>
              </a:cxn>
              <a:cxn ang="0">
                <a:pos x="connsiteX1" y="connsiteY1"/>
              </a:cxn>
              <a:cxn ang="0">
                <a:pos x="connsiteX2" y="connsiteY2"/>
              </a:cxn>
            </a:cxnLst>
            <a:rect l="l" t="t" r="r" b="b"/>
            <a:pathLst>
              <a:path w="1776046" h="706002">
                <a:moveTo>
                  <a:pt x="1776046" y="512571"/>
                </a:moveTo>
                <a:cubicBezTo>
                  <a:pt x="1466850" y="241475"/>
                  <a:pt x="1157654" y="-29621"/>
                  <a:pt x="861646" y="2617"/>
                </a:cubicBezTo>
                <a:cubicBezTo>
                  <a:pt x="565638" y="34855"/>
                  <a:pt x="282819" y="370428"/>
                  <a:pt x="0" y="706002"/>
                </a:cubicBezTo>
              </a:path>
            </a:pathLst>
          </a:custGeom>
          <a:noFill/>
          <a:ln w="50800" cap="flat">
            <a:solidFill>
              <a:schemeClr val="accent1"/>
            </a:solidFill>
            <a:miter lim="400000"/>
            <a:tailEnd type="stealth" w="lg" len="lg"/>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2" name="Freeform 31">
            <a:extLst>
              <a:ext uri="{FF2B5EF4-FFF2-40B4-BE49-F238E27FC236}">
                <a16:creationId xmlns:a16="http://schemas.microsoft.com/office/drawing/2014/main" id="{6E8F407E-AE02-0E44-848F-DEC99CA61BA8}"/>
              </a:ext>
            </a:extLst>
          </p:cNvPr>
          <p:cNvSpPr/>
          <p:nvPr/>
        </p:nvSpPr>
        <p:spPr>
          <a:xfrm>
            <a:off x="16336108" y="6471138"/>
            <a:ext cx="2162907" cy="1690701"/>
          </a:xfrm>
          <a:custGeom>
            <a:avLst/>
            <a:gdLst>
              <a:gd name="connsiteX0" fmla="*/ 2162907 w 2162907"/>
              <a:gd name="connsiteY0" fmla="*/ 0 h 1690701"/>
              <a:gd name="connsiteX1" fmla="*/ 1441938 w 2162907"/>
              <a:gd name="connsiteY1" fmla="*/ 1635370 h 1690701"/>
              <a:gd name="connsiteX2" fmla="*/ 0 w 2162907"/>
              <a:gd name="connsiteY2" fmla="*/ 1336431 h 1690701"/>
              <a:gd name="connsiteX3" fmla="*/ 0 w 2162907"/>
              <a:gd name="connsiteY3" fmla="*/ 1336431 h 1690701"/>
            </a:gdLst>
            <a:ahLst/>
            <a:cxnLst>
              <a:cxn ang="0">
                <a:pos x="connsiteX0" y="connsiteY0"/>
              </a:cxn>
              <a:cxn ang="0">
                <a:pos x="connsiteX1" y="connsiteY1"/>
              </a:cxn>
              <a:cxn ang="0">
                <a:pos x="connsiteX2" y="connsiteY2"/>
              </a:cxn>
              <a:cxn ang="0">
                <a:pos x="connsiteX3" y="connsiteY3"/>
              </a:cxn>
            </a:cxnLst>
            <a:rect l="l" t="t" r="r" b="b"/>
            <a:pathLst>
              <a:path w="2162907" h="1690701">
                <a:moveTo>
                  <a:pt x="2162907" y="0"/>
                </a:moveTo>
                <a:cubicBezTo>
                  <a:pt x="1982664" y="706316"/>
                  <a:pt x="1802422" y="1412632"/>
                  <a:pt x="1441938" y="1635370"/>
                </a:cubicBezTo>
                <a:cubicBezTo>
                  <a:pt x="1081454" y="1858108"/>
                  <a:pt x="0" y="1336431"/>
                  <a:pt x="0" y="1336431"/>
                </a:cubicBezTo>
                <a:lnTo>
                  <a:pt x="0" y="1336431"/>
                </a:lnTo>
              </a:path>
            </a:pathLst>
          </a:custGeom>
          <a:noFill/>
          <a:ln w="50800" cap="flat">
            <a:solidFill>
              <a:schemeClr val="accent1"/>
            </a:solidFill>
            <a:miter lim="400000"/>
            <a:tailEnd type="stealth" w="lg" len="lg"/>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Tree>
    <p:extLst>
      <p:ext uri="{BB962C8B-B14F-4D97-AF65-F5344CB8AC3E}">
        <p14:creationId xmlns:p14="http://schemas.microsoft.com/office/powerpoint/2010/main" val="3995065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0DB00F2-5725-F941-BCDE-0C9DF026D64B}"/>
              </a:ext>
            </a:extLst>
          </p:cNvPr>
          <p:cNvGrpSpPr/>
          <p:nvPr/>
        </p:nvGrpSpPr>
        <p:grpSpPr>
          <a:xfrm>
            <a:off x="16414454" y="3139970"/>
            <a:ext cx="8367112" cy="4670531"/>
            <a:chOff x="2590800" y="1498600"/>
            <a:chExt cx="19202400" cy="10718800"/>
          </a:xfrm>
        </p:grpSpPr>
        <p:pic>
          <p:nvPicPr>
            <p:cNvPr id="7" name="Picture 2">
              <a:extLst>
                <a:ext uri="{FF2B5EF4-FFF2-40B4-BE49-F238E27FC236}">
                  <a16:creationId xmlns:a16="http://schemas.microsoft.com/office/drawing/2014/main" id="{04749B6C-CB7D-474C-A8D8-8E5692FE8D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498600"/>
              <a:ext cx="19202400" cy="107188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A803763D-00F9-5D4D-97F3-904B43A0E85B}"/>
                    </a:ext>
                  </a:extLst>
                </p14:cNvPr>
                <p14:cNvContentPartPr/>
                <p14:nvPr/>
              </p14:nvContentPartPr>
              <p14:xfrm>
                <a:off x="7136055" y="7853760"/>
                <a:ext cx="5369040" cy="2355120"/>
              </p14:xfrm>
            </p:contentPart>
          </mc:Choice>
          <mc:Fallback xmlns="">
            <p:pic>
              <p:nvPicPr>
                <p:cNvPr id="8" name="Ink 7">
                  <a:extLst>
                    <a:ext uri="{FF2B5EF4-FFF2-40B4-BE49-F238E27FC236}">
                      <a16:creationId xmlns:a16="http://schemas.microsoft.com/office/drawing/2014/main" id="{A803763D-00F9-5D4D-97F3-904B43A0E85B}"/>
                    </a:ext>
                  </a:extLst>
                </p:cNvPr>
                <p:cNvPicPr/>
                <p:nvPr/>
              </p:nvPicPr>
              <p:blipFill>
                <a:blip r:embed="rId5"/>
                <a:stretch>
                  <a:fillRect/>
                </a:stretch>
              </p:blipFill>
              <p:spPr>
                <a:xfrm>
                  <a:off x="7012135" y="7605940"/>
                  <a:ext cx="5616054" cy="284993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8D770CD7-7AC8-9645-9E2F-A829C9D3892A}"/>
                    </a:ext>
                  </a:extLst>
                </p14:cNvPr>
                <p14:cNvContentPartPr/>
                <p14:nvPr/>
              </p14:nvContentPartPr>
              <p14:xfrm>
                <a:off x="7719255" y="8214480"/>
                <a:ext cx="3549960" cy="722880"/>
              </p14:xfrm>
            </p:contentPart>
          </mc:Choice>
          <mc:Fallback xmlns="">
            <p:pic>
              <p:nvPicPr>
                <p:cNvPr id="9" name="Ink 8">
                  <a:extLst>
                    <a:ext uri="{FF2B5EF4-FFF2-40B4-BE49-F238E27FC236}">
                      <a16:creationId xmlns:a16="http://schemas.microsoft.com/office/drawing/2014/main" id="{8D770CD7-7AC8-9645-9E2F-A829C9D3892A}"/>
                    </a:ext>
                  </a:extLst>
                </p:cNvPr>
                <p:cNvPicPr/>
                <p:nvPr/>
              </p:nvPicPr>
              <p:blipFill>
                <a:blip r:embed="rId7"/>
                <a:stretch>
                  <a:fillRect/>
                </a:stretch>
              </p:blipFill>
              <p:spPr>
                <a:xfrm>
                  <a:off x="7595333" y="7966918"/>
                  <a:ext cx="3796978" cy="121717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C097E924-4E63-624D-B0C5-1BEE0D23C8CE}"/>
                    </a:ext>
                  </a:extLst>
                </p14:cNvPr>
                <p14:cNvContentPartPr/>
                <p14:nvPr/>
              </p14:nvContentPartPr>
              <p14:xfrm>
                <a:off x="15493455" y="2395440"/>
                <a:ext cx="2244600" cy="2361240"/>
              </p14:xfrm>
            </p:contentPart>
          </mc:Choice>
          <mc:Fallback xmlns="">
            <p:pic>
              <p:nvPicPr>
                <p:cNvPr id="10" name="Ink 9">
                  <a:extLst>
                    <a:ext uri="{FF2B5EF4-FFF2-40B4-BE49-F238E27FC236}">
                      <a16:creationId xmlns:a16="http://schemas.microsoft.com/office/drawing/2014/main" id="{C097E924-4E63-624D-B0C5-1BEE0D23C8CE}"/>
                    </a:ext>
                  </a:extLst>
                </p:cNvPr>
                <p:cNvPicPr/>
                <p:nvPr/>
              </p:nvPicPr>
              <p:blipFill>
                <a:blip r:embed="rId9"/>
                <a:stretch>
                  <a:fillRect/>
                </a:stretch>
              </p:blipFill>
              <p:spPr>
                <a:xfrm>
                  <a:off x="15369535" y="2147671"/>
                  <a:ext cx="2491613" cy="2855952"/>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FD24F6F1-C679-A54A-B255-7AC42F039326}"/>
                    </a:ext>
                  </a:extLst>
                </p14:cNvPr>
                <p14:cNvContentPartPr/>
                <p14:nvPr/>
              </p14:nvContentPartPr>
              <p14:xfrm>
                <a:off x="13511295" y="6191640"/>
                <a:ext cx="5375160" cy="5455440"/>
              </p14:xfrm>
            </p:contentPart>
          </mc:Choice>
          <mc:Fallback xmlns="">
            <p:pic>
              <p:nvPicPr>
                <p:cNvPr id="11" name="Ink 10">
                  <a:extLst>
                    <a:ext uri="{FF2B5EF4-FFF2-40B4-BE49-F238E27FC236}">
                      <a16:creationId xmlns:a16="http://schemas.microsoft.com/office/drawing/2014/main" id="{FD24F6F1-C679-A54A-B255-7AC42F039326}"/>
                    </a:ext>
                  </a:extLst>
                </p:cNvPr>
                <p:cNvPicPr/>
                <p:nvPr/>
              </p:nvPicPr>
              <p:blipFill>
                <a:blip r:embed="rId11"/>
                <a:stretch>
                  <a:fillRect/>
                </a:stretch>
              </p:blipFill>
              <p:spPr>
                <a:xfrm>
                  <a:off x="13387367" y="5943816"/>
                  <a:ext cx="5622189" cy="595026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A604E66E-6A1D-A548-B2E2-B01D65D537A8}"/>
                    </a:ext>
                  </a:extLst>
                </p14:cNvPr>
                <p14:cNvContentPartPr/>
                <p14:nvPr/>
              </p14:nvContentPartPr>
              <p14:xfrm>
                <a:off x="4807575" y="6346080"/>
                <a:ext cx="5221440" cy="5074920"/>
              </p14:xfrm>
            </p:contentPart>
          </mc:Choice>
          <mc:Fallback xmlns="">
            <p:pic>
              <p:nvPicPr>
                <p:cNvPr id="12" name="Ink 11">
                  <a:extLst>
                    <a:ext uri="{FF2B5EF4-FFF2-40B4-BE49-F238E27FC236}">
                      <a16:creationId xmlns:a16="http://schemas.microsoft.com/office/drawing/2014/main" id="{A604E66E-6A1D-A548-B2E2-B01D65D537A8}"/>
                    </a:ext>
                  </a:extLst>
                </p:cNvPr>
                <p:cNvPicPr/>
                <p:nvPr/>
              </p:nvPicPr>
              <p:blipFill>
                <a:blip r:embed="rId13"/>
                <a:stretch>
                  <a:fillRect/>
                </a:stretch>
              </p:blipFill>
              <p:spPr>
                <a:xfrm>
                  <a:off x="4683648" y="6098241"/>
                  <a:ext cx="5468467" cy="5569772"/>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9DDF452F-77CD-B04C-BDA6-38BCDBE6C6CC}"/>
                    </a:ext>
                  </a:extLst>
                </p14:cNvPr>
                <p14:cNvContentPartPr/>
                <p14:nvPr/>
              </p14:nvContentPartPr>
              <p14:xfrm>
                <a:off x="7098615" y="11016360"/>
                <a:ext cx="1440360" cy="530640"/>
              </p14:xfrm>
            </p:contentPart>
          </mc:Choice>
          <mc:Fallback xmlns="">
            <p:pic>
              <p:nvPicPr>
                <p:cNvPr id="13" name="Ink 12">
                  <a:extLst>
                    <a:ext uri="{FF2B5EF4-FFF2-40B4-BE49-F238E27FC236}">
                      <a16:creationId xmlns:a16="http://schemas.microsoft.com/office/drawing/2014/main" id="{9DDF452F-77CD-B04C-BDA6-38BCDBE6C6CC}"/>
                    </a:ext>
                  </a:extLst>
                </p:cNvPr>
                <p:cNvPicPr/>
                <p:nvPr/>
              </p:nvPicPr>
              <p:blipFill>
                <a:blip r:embed="rId15"/>
                <a:stretch>
                  <a:fillRect/>
                </a:stretch>
              </p:blipFill>
              <p:spPr>
                <a:xfrm>
                  <a:off x="6974731" y="10768783"/>
                  <a:ext cx="1687302" cy="1024969"/>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 name="Ink 13">
                  <a:extLst>
                    <a:ext uri="{FF2B5EF4-FFF2-40B4-BE49-F238E27FC236}">
                      <a16:creationId xmlns:a16="http://schemas.microsoft.com/office/drawing/2014/main" id="{95ECA74F-5081-594E-B50C-F7726AA1DFBB}"/>
                    </a:ext>
                  </a:extLst>
                </p14:cNvPr>
                <p14:cNvContentPartPr/>
                <p14:nvPr/>
              </p14:nvContentPartPr>
              <p14:xfrm>
                <a:off x="15853095" y="11273760"/>
                <a:ext cx="1643760" cy="196920"/>
              </p14:xfrm>
            </p:contentPart>
          </mc:Choice>
          <mc:Fallback xmlns="">
            <p:pic>
              <p:nvPicPr>
                <p:cNvPr id="14" name="Ink 13">
                  <a:extLst>
                    <a:ext uri="{FF2B5EF4-FFF2-40B4-BE49-F238E27FC236}">
                      <a16:creationId xmlns:a16="http://schemas.microsoft.com/office/drawing/2014/main" id="{95ECA74F-5081-594E-B50C-F7726AA1DFBB}"/>
                    </a:ext>
                  </a:extLst>
                </p:cNvPr>
                <p:cNvPicPr/>
                <p:nvPr/>
              </p:nvPicPr>
              <p:blipFill>
                <a:blip r:embed="rId17"/>
                <a:stretch>
                  <a:fillRect/>
                </a:stretch>
              </p:blipFill>
              <p:spPr>
                <a:xfrm>
                  <a:off x="15729193" y="11026580"/>
                  <a:ext cx="1890737" cy="69045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5" name="Ink 14">
                  <a:extLst>
                    <a:ext uri="{FF2B5EF4-FFF2-40B4-BE49-F238E27FC236}">
                      <a16:creationId xmlns:a16="http://schemas.microsoft.com/office/drawing/2014/main" id="{8EC0EF35-A6FD-4049-AB2C-3A1669FA6A40}"/>
                    </a:ext>
                  </a:extLst>
                </p14:cNvPr>
                <p14:cNvContentPartPr/>
                <p14:nvPr/>
              </p14:nvContentPartPr>
              <p14:xfrm>
                <a:off x="6359535" y="7427520"/>
                <a:ext cx="817920" cy="1107000"/>
              </p14:xfrm>
            </p:contentPart>
          </mc:Choice>
          <mc:Fallback xmlns="">
            <p:pic>
              <p:nvPicPr>
                <p:cNvPr id="15" name="Ink 14">
                  <a:extLst>
                    <a:ext uri="{FF2B5EF4-FFF2-40B4-BE49-F238E27FC236}">
                      <a16:creationId xmlns:a16="http://schemas.microsoft.com/office/drawing/2014/main" id="{8EC0EF35-A6FD-4049-AB2C-3A1669FA6A40}"/>
                    </a:ext>
                  </a:extLst>
                </p:cNvPr>
                <p:cNvPicPr/>
                <p:nvPr/>
              </p:nvPicPr>
              <p:blipFill>
                <a:blip r:embed="rId19"/>
                <a:stretch>
                  <a:fillRect/>
                </a:stretch>
              </p:blipFill>
              <p:spPr>
                <a:xfrm>
                  <a:off x="6235733" y="7179684"/>
                  <a:ext cx="1064699" cy="1601846"/>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35C1DFAD-4577-6840-80BF-EA487A466CBF}"/>
                    </a:ext>
                  </a:extLst>
                </p14:cNvPr>
                <p14:cNvContentPartPr/>
                <p14:nvPr/>
              </p14:nvContentPartPr>
              <p14:xfrm>
                <a:off x="5615775" y="8593920"/>
                <a:ext cx="1080720" cy="69120"/>
              </p14:xfrm>
            </p:contentPart>
          </mc:Choice>
          <mc:Fallback xmlns="">
            <p:pic>
              <p:nvPicPr>
                <p:cNvPr id="16" name="Ink 15">
                  <a:extLst>
                    <a:ext uri="{FF2B5EF4-FFF2-40B4-BE49-F238E27FC236}">
                      <a16:creationId xmlns:a16="http://schemas.microsoft.com/office/drawing/2014/main" id="{35C1DFAD-4577-6840-80BF-EA487A466CBF}"/>
                    </a:ext>
                  </a:extLst>
                </p:cNvPr>
                <p:cNvPicPr/>
                <p:nvPr/>
              </p:nvPicPr>
              <p:blipFill>
                <a:blip r:embed="rId21"/>
                <a:stretch>
                  <a:fillRect/>
                </a:stretch>
              </p:blipFill>
              <p:spPr>
                <a:xfrm>
                  <a:off x="5491934" y="8347063"/>
                  <a:ext cx="1327577" cy="562011"/>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 name="Ink 16">
                  <a:extLst>
                    <a:ext uri="{FF2B5EF4-FFF2-40B4-BE49-F238E27FC236}">
                      <a16:creationId xmlns:a16="http://schemas.microsoft.com/office/drawing/2014/main" id="{133EA960-DB24-0844-AD48-8CBAD7E63935}"/>
                    </a:ext>
                  </a:extLst>
                </p14:cNvPr>
                <p14:cNvContentPartPr/>
                <p14:nvPr/>
              </p14:nvContentPartPr>
              <p14:xfrm>
                <a:off x="6183855" y="9248040"/>
                <a:ext cx="910800" cy="973800"/>
              </p14:xfrm>
            </p:contentPart>
          </mc:Choice>
          <mc:Fallback xmlns="">
            <p:pic>
              <p:nvPicPr>
                <p:cNvPr id="17" name="Ink 16">
                  <a:extLst>
                    <a:ext uri="{FF2B5EF4-FFF2-40B4-BE49-F238E27FC236}">
                      <a16:creationId xmlns:a16="http://schemas.microsoft.com/office/drawing/2014/main" id="{133EA960-DB24-0844-AD48-8CBAD7E63935}"/>
                    </a:ext>
                  </a:extLst>
                </p:cNvPr>
                <p:cNvPicPr/>
                <p:nvPr/>
              </p:nvPicPr>
              <p:blipFill>
                <a:blip r:embed="rId23"/>
                <a:stretch>
                  <a:fillRect/>
                </a:stretch>
              </p:blipFill>
              <p:spPr>
                <a:xfrm>
                  <a:off x="6059993" y="9000254"/>
                  <a:ext cx="1157699" cy="1468547"/>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Ink 17">
                  <a:extLst>
                    <a:ext uri="{FF2B5EF4-FFF2-40B4-BE49-F238E27FC236}">
                      <a16:creationId xmlns:a16="http://schemas.microsoft.com/office/drawing/2014/main" id="{F11EA9D5-0D9F-7A48-A1BB-7623118551E7}"/>
                    </a:ext>
                  </a:extLst>
                </p14:cNvPr>
                <p14:cNvContentPartPr/>
                <p14:nvPr/>
              </p14:nvContentPartPr>
              <p14:xfrm>
                <a:off x="7221375" y="10043640"/>
                <a:ext cx="150480" cy="927360"/>
              </p14:xfrm>
            </p:contentPart>
          </mc:Choice>
          <mc:Fallback xmlns="">
            <p:pic>
              <p:nvPicPr>
                <p:cNvPr id="18" name="Ink 17">
                  <a:extLst>
                    <a:ext uri="{FF2B5EF4-FFF2-40B4-BE49-F238E27FC236}">
                      <a16:creationId xmlns:a16="http://schemas.microsoft.com/office/drawing/2014/main" id="{F11EA9D5-0D9F-7A48-A1BB-7623118551E7}"/>
                    </a:ext>
                  </a:extLst>
                </p:cNvPr>
                <p:cNvPicPr/>
                <p:nvPr/>
              </p:nvPicPr>
              <p:blipFill>
                <a:blip r:embed="rId25"/>
                <a:stretch>
                  <a:fillRect/>
                </a:stretch>
              </p:blipFill>
              <p:spPr>
                <a:xfrm>
                  <a:off x="7097353" y="9795904"/>
                  <a:ext cx="397697" cy="1422007"/>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9" name="Ink 18">
                  <a:extLst>
                    <a:ext uri="{FF2B5EF4-FFF2-40B4-BE49-F238E27FC236}">
                      <a16:creationId xmlns:a16="http://schemas.microsoft.com/office/drawing/2014/main" id="{CAFE250C-2F8B-2144-819E-547153665CBA}"/>
                    </a:ext>
                  </a:extLst>
                </p14:cNvPr>
                <p14:cNvContentPartPr/>
                <p14:nvPr/>
              </p14:nvContentPartPr>
              <p14:xfrm>
                <a:off x="7371495" y="10999080"/>
                <a:ext cx="360" cy="360"/>
              </p14:xfrm>
            </p:contentPart>
          </mc:Choice>
          <mc:Fallback xmlns="">
            <p:pic>
              <p:nvPicPr>
                <p:cNvPr id="19" name="Ink 18">
                  <a:extLst>
                    <a:ext uri="{FF2B5EF4-FFF2-40B4-BE49-F238E27FC236}">
                      <a16:creationId xmlns:a16="http://schemas.microsoft.com/office/drawing/2014/main" id="{CAFE250C-2F8B-2144-819E-547153665CBA}"/>
                    </a:ext>
                  </a:extLst>
                </p:cNvPr>
                <p:cNvPicPr/>
                <p:nvPr/>
              </p:nvPicPr>
              <p:blipFill>
                <a:blip r:embed="rId27"/>
                <a:stretch>
                  <a:fillRect/>
                </a:stretch>
              </p:blipFill>
              <p:spPr>
                <a:xfrm>
                  <a:off x="7317495" y="10891080"/>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0" name="Ink 19">
                  <a:extLst>
                    <a:ext uri="{FF2B5EF4-FFF2-40B4-BE49-F238E27FC236}">
                      <a16:creationId xmlns:a16="http://schemas.microsoft.com/office/drawing/2014/main" id="{0646E33D-56A4-234C-BB9B-4A1E420C5D10}"/>
                    </a:ext>
                  </a:extLst>
                </p14:cNvPr>
                <p14:cNvContentPartPr/>
                <p14:nvPr/>
              </p14:nvContentPartPr>
              <p14:xfrm>
                <a:off x="7971255" y="9687960"/>
                <a:ext cx="968040" cy="714600"/>
              </p14:xfrm>
            </p:contentPart>
          </mc:Choice>
          <mc:Fallback xmlns="">
            <p:pic>
              <p:nvPicPr>
                <p:cNvPr id="20" name="Ink 19">
                  <a:extLst>
                    <a:ext uri="{FF2B5EF4-FFF2-40B4-BE49-F238E27FC236}">
                      <a16:creationId xmlns:a16="http://schemas.microsoft.com/office/drawing/2014/main" id="{0646E33D-56A4-234C-BB9B-4A1E420C5D10}"/>
                    </a:ext>
                  </a:extLst>
                </p:cNvPr>
                <p:cNvPicPr/>
                <p:nvPr/>
              </p:nvPicPr>
              <p:blipFill>
                <a:blip r:embed="rId29"/>
                <a:stretch>
                  <a:fillRect/>
                </a:stretch>
              </p:blipFill>
              <p:spPr>
                <a:xfrm>
                  <a:off x="7847465" y="9440122"/>
                  <a:ext cx="1214795" cy="120945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38C4B9EE-E1D0-B149-BD47-9AD8DA716C33}"/>
                    </a:ext>
                  </a:extLst>
                </p14:cNvPr>
                <p14:cNvContentPartPr/>
                <p14:nvPr/>
              </p14:nvContentPartPr>
              <p14:xfrm>
                <a:off x="7845975" y="7404120"/>
                <a:ext cx="891720" cy="991800"/>
              </p14:xfrm>
            </p:contentPart>
          </mc:Choice>
          <mc:Fallback xmlns="">
            <p:pic>
              <p:nvPicPr>
                <p:cNvPr id="21" name="Ink 20">
                  <a:extLst>
                    <a:ext uri="{FF2B5EF4-FFF2-40B4-BE49-F238E27FC236}">
                      <a16:creationId xmlns:a16="http://schemas.microsoft.com/office/drawing/2014/main" id="{38C4B9EE-E1D0-B149-BD47-9AD8DA716C33}"/>
                    </a:ext>
                  </a:extLst>
                </p:cNvPr>
                <p:cNvPicPr/>
                <p:nvPr/>
              </p:nvPicPr>
              <p:blipFill>
                <a:blip r:embed="rId31"/>
                <a:stretch>
                  <a:fillRect/>
                </a:stretch>
              </p:blipFill>
              <p:spPr>
                <a:xfrm>
                  <a:off x="7722125" y="7156376"/>
                  <a:ext cx="1138594" cy="1486461"/>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Ink 21">
                  <a:extLst>
                    <a:ext uri="{FF2B5EF4-FFF2-40B4-BE49-F238E27FC236}">
                      <a16:creationId xmlns:a16="http://schemas.microsoft.com/office/drawing/2014/main" id="{7CEA7C75-B738-134E-8304-C6CDBE211375}"/>
                    </a:ext>
                  </a:extLst>
                </p14:cNvPr>
                <p14:cNvContentPartPr/>
                <p14:nvPr/>
              </p14:nvContentPartPr>
              <p14:xfrm>
                <a:off x="16641495" y="7185240"/>
                <a:ext cx="755280" cy="1713240"/>
              </p14:xfrm>
            </p:contentPart>
          </mc:Choice>
          <mc:Fallback xmlns="">
            <p:pic>
              <p:nvPicPr>
                <p:cNvPr id="22" name="Ink 21">
                  <a:extLst>
                    <a:ext uri="{FF2B5EF4-FFF2-40B4-BE49-F238E27FC236}">
                      <a16:creationId xmlns:a16="http://schemas.microsoft.com/office/drawing/2014/main" id="{7CEA7C75-B738-134E-8304-C6CDBE211375}"/>
                    </a:ext>
                  </a:extLst>
                </p:cNvPr>
                <p:cNvPicPr/>
                <p:nvPr/>
              </p:nvPicPr>
              <p:blipFill>
                <a:blip r:embed="rId33"/>
                <a:stretch>
                  <a:fillRect/>
                </a:stretch>
              </p:blipFill>
              <p:spPr>
                <a:xfrm>
                  <a:off x="16517679" y="6937423"/>
                  <a:ext cx="1002087" cy="2208048"/>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3" name="Ink 22">
                  <a:extLst>
                    <a:ext uri="{FF2B5EF4-FFF2-40B4-BE49-F238E27FC236}">
                      <a16:creationId xmlns:a16="http://schemas.microsoft.com/office/drawing/2014/main" id="{2EFF885C-BFFE-B243-9635-71A33767733F}"/>
                    </a:ext>
                  </a:extLst>
                </p14:cNvPr>
                <p14:cNvContentPartPr/>
                <p14:nvPr/>
              </p14:nvContentPartPr>
              <p14:xfrm>
                <a:off x="16672095" y="9095040"/>
                <a:ext cx="1369080" cy="542520"/>
              </p14:xfrm>
            </p:contentPart>
          </mc:Choice>
          <mc:Fallback xmlns="">
            <p:pic>
              <p:nvPicPr>
                <p:cNvPr id="23" name="Ink 22">
                  <a:extLst>
                    <a:ext uri="{FF2B5EF4-FFF2-40B4-BE49-F238E27FC236}">
                      <a16:creationId xmlns:a16="http://schemas.microsoft.com/office/drawing/2014/main" id="{2EFF885C-BFFE-B243-9635-71A33767733F}"/>
                    </a:ext>
                  </a:extLst>
                </p:cNvPr>
                <p:cNvPicPr/>
                <p:nvPr/>
              </p:nvPicPr>
              <p:blipFill>
                <a:blip r:embed="rId35"/>
                <a:stretch>
                  <a:fillRect/>
                </a:stretch>
              </p:blipFill>
              <p:spPr>
                <a:xfrm>
                  <a:off x="16548234" y="8847314"/>
                  <a:ext cx="1615977" cy="1037146"/>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4" name="Ink 23">
                  <a:extLst>
                    <a:ext uri="{FF2B5EF4-FFF2-40B4-BE49-F238E27FC236}">
                      <a16:creationId xmlns:a16="http://schemas.microsoft.com/office/drawing/2014/main" id="{028E7095-9EEF-6C41-B1D5-63648EF55E18}"/>
                    </a:ext>
                  </a:extLst>
                </p14:cNvPr>
                <p14:cNvContentPartPr/>
                <p14:nvPr/>
              </p14:nvContentPartPr>
              <p14:xfrm>
                <a:off x="16442055" y="9574920"/>
                <a:ext cx="434880" cy="1110600"/>
              </p14:xfrm>
            </p:contentPart>
          </mc:Choice>
          <mc:Fallback xmlns="">
            <p:pic>
              <p:nvPicPr>
                <p:cNvPr id="24" name="Ink 23">
                  <a:extLst>
                    <a:ext uri="{FF2B5EF4-FFF2-40B4-BE49-F238E27FC236}">
                      <a16:creationId xmlns:a16="http://schemas.microsoft.com/office/drawing/2014/main" id="{028E7095-9EEF-6C41-B1D5-63648EF55E18}"/>
                    </a:ext>
                  </a:extLst>
                </p:cNvPr>
                <p:cNvPicPr/>
                <p:nvPr/>
              </p:nvPicPr>
              <p:blipFill>
                <a:blip r:embed="rId37"/>
                <a:stretch>
                  <a:fillRect/>
                </a:stretch>
              </p:blipFill>
              <p:spPr>
                <a:xfrm>
                  <a:off x="16318040" y="9327203"/>
                  <a:ext cx="682084" cy="1605209"/>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5" name="Ink 24">
                  <a:extLst>
                    <a:ext uri="{FF2B5EF4-FFF2-40B4-BE49-F238E27FC236}">
                      <a16:creationId xmlns:a16="http://schemas.microsoft.com/office/drawing/2014/main" id="{EA502A3C-0F4D-C64F-84A1-386AC2ED8065}"/>
                    </a:ext>
                  </a:extLst>
                </p14:cNvPr>
                <p14:cNvContentPartPr/>
                <p14:nvPr/>
              </p14:nvContentPartPr>
              <p14:xfrm>
                <a:off x="14924295" y="9868320"/>
                <a:ext cx="795600" cy="783000"/>
              </p14:xfrm>
            </p:contentPart>
          </mc:Choice>
          <mc:Fallback xmlns="">
            <p:pic>
              <p:nvPicPr>
                <p:cNvPr id="25" name="Ink 24">
                  <a:extLst>
                    <a:ext uri="{FF2B5EF4-FFF2-40B4-BE49-F238E27FC236}">
                      <a16:creationId xmlns:a16="http://schemas.microsoft.com/office/drawing/2014/main" id="{EA502A3C-0F4D-C64F-84A1-386AC2ED8065}"/>
                    </a:ext>
                  </a:extLst>
                </p:cNvPr>
                <p:cNvPicPr/>
                <p:nvPr/>
              </p:nvPicPr>
              <p:blipFill>
                <a:blip r:embed="rId39"/>
                <a:stretch>
                  <a:fillRect/>
                </a:stretch>
              </p:blipFill>
              <p:spPr>
                <a:xfrm>
                  <a:off x="14800370" y="9620535"/>
                  <a:ext cx="1042624" cy="1277744"/>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6" name="Ink 25">
                  <a:extLst>
                    <a:ext uri="{FF2B5EF4-FFF2-40B4-BE49-F238E27FC236}">
                      <a16:creationId xmlns:a16="http://schemas.microsoft.com/office/drawing/2014/main" id="{69CED6E0-F1C9-B347-A7B2-A08DA4E7B16A}"/>
                    </a:ext>
                  </a:extLst>
                </p14:cNvPr>
                <p14:cNvContentPartPr/>
                <p14:nvPr/>
              </p14:nvContentPartPr>
              <p14:xfrm>
                <a:off x="14480055" y="8781480"/>
                <a:ext cx="1484640" cy="602280"/>
              </p14:xfrm>
            </p:contentPart>
          </mc:Choice>
          <mc:Fallback xmlns="">
            <p:pic>
              <p:nvPicPr>
                <p:cNvPr id="26" name="Ink 25">
                  <a:extLst>
                    <a:ext uri="{FF2B5EF4-FFF2-40B4-BE49-F238E27FC236}">
                      <a16:creationId xmlns:a16="http://schemas.microsoft.com/office/drawing/2014/main" id="{69CED6E0-F1C9-B347-A7B2-A08DA4E7B16A}"/>
                    </a:ext>
                  </a:extLst>
                </p:cNvPr>
                <p:cNvPicPr/>
                <p:nvPr/>
              </p:nvPicPr>
              <p:blipFill>
                <a:blip r:embed="rId41"/>
                <a:stretch>
                  <a:fillRect/>
                </a:stretch>
              </p:blipFill>
              <p:spPr>
                <a:xfrm>
                  <a:off x="14356197" y="8533968"/>
                  <a:ext cx="1731530" cy="10964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7" name="Ink 26">
                  <a:extLst>
                    <a:ext uri="{FF2B5EF4-FFF2-40B4-BE49-F238E27FC236}">
                      <a16:creationId xmlns:a16="http://schemas.microsoft.com/office/drawing/2014/main" id="{21EC2978-9F4F-2C47-A88E-7A86A2690BA6}"/>
                    </a:ext>
                  </a:extLst>
                </p14:cNvPr>
                <p14:cNvContentPartPr/>
                <p14:nvPr/>
              </p14:nvContentPartPr>
              <p14:xfrm>
                <a:off x="14860215" y="7687080"/>
                <a:ext cx="698400" cy="1060560"/>
              </p14:xfrm>
            </p:contentPart>
          </mc:Choice>
          <mc:Fallback xmlns="">
            <p:pic>
              <p:nvPicPr>
                <p:cNvPr id="27" name="Ink 26">
                  <a:extLst>
                    <a:ext uri="{FF2B5EF4-FFF2-40B4-BE49-F238E27FC236}">
                      <a16:creationId xmlns:a16="http://schemas.microsoft.com/office/drawing/2014/main" id="{21EC2978-9F4F-2C47-A88E-7A86A2690BA6}"/>
                    </a:ext>
                  </a:extLst>
                </p:cNvPr>
                <p:cNvPicPr/>
                <p:nvPr/>
              </p:nvPicPr>
              <p:blipFill>
                <a:blip r:embed="rId43"/>
                <a:stretch>
                  <a:fillRect/>
                </a:stretch>
              </p:blipFill>
              <p:spPr>
                <a:xfrm>
                  <a:off x="14736385" y="7439286"/>
                  <a:ext cx="945234" cy="1555323"/>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8" name="Ink 27">
                  <a:extLst>
                    <a:ext uri="{FF2B5EF4-FFF2-40B4-BE49-F238E27FC236}">
                      <a16:creationId xmlns:a16="http://schemas.microsoft.com/office/drawing/2014/main" id="{A88A7EDF-8BE9-084D-B113-177A8B0552DE}"/>
                    </a:ext>
                  </a:extLst>
                </p14:cNvPr>
                <p14:cNvContentPartPr/>
                <p14:nvPr/>
              </p14:nvContentPartPr>
              <p14:xfrm>
                <a:off x="15910695" y="7087320"/>
                <a:ext cx="468000" cy="1082880"/>
              </p14:xfrm>
            </p:contentPart>
          </mc:Choice>
          <mc:Fallback xmlns="">
            <p:pic>
              <p:nvPicPr>
                <p:cNvPr id="28" name="Ink 27">
                  <a:extLst>
                    <a:ext uri="{FF2B5EF4-FFF2-40B4-BE49-F238E27FC236}">
                      <a16:creationId xmlns:a16="http://schemas.microsoft.com/office/drawing/2014/main" id="{A88A7EDF-8BE9-084D-B113-177A8B0552DE}"/>
                    </a:ext>
                  </a:extLst>
                </p:cNvPr>
                <p:cNvPicPr/>
                <p:nvPr/>
              </p:nvPicPr>
              <p:blipFill>
                <a:blip r:embed="rId45"/>
                <a:stretch>
                  <a:fillRect/>
                </a:stretch>
              </p:blipFill>
              <p:spPr>
                <a:xfrm>
                  <a:off x="15786885" y="6839521"/>
                  <a:ext cx="714794" cy="1577651"/>
                </a:xfrm>
                <a:prstGeom prst="rect">
                  <a:avLst/>
                </a:prstGeom>
              </p:spPr>
            </p:pic>
          </mc:Fallback>
        </mc:AlternateContent>
      </p:grpSp>
      <p:sp>
        <p:nvSpPr>
          <p:cNvPr id="231" name="Legs as linkages principles"/>
          <p:cNvSpPr txBox="1">
            <a:spLocks noGrp="1"/>
          </p:cNvSpPr>
          <p:nvPr>
            <p:ph type="ctrTitle"/>
          </p:nvPr>
        </p:nvSpPr>
        <p:spPr>
          <a:xfrm>
            <a:off x="2983915" y="-2225415"/>
            <a:ext cx="21971004" cy="4648201"/>
          </a:xfrm>
          <a:prstGeom prst="rect">
            <a:avLst/>
          </a:prstGeom>
        </p:spPr>
        <p:txBody>
          <a:bodyPr/>
          <a:lstStyle/>
          <a:p>
            <a:r>
              <a:rPr dirty="0"/>
              <a:t>Legs as </a:t>
            </a:r>
            <a:r>
              <a:rPr strike="sngStrike" dirty="0"/>
              <a:t>linkages</a:t>
            </a:r>
            <a:r>
              <a:rPr dirty="0"/>
              <a:t> principles</a:t>
            </a:r>
          </a:p>
        </p:txBody>
      </p:sp>
      <p:sp>
        <p:nvSpPr>
          <p:cNvPr id="232" name="1. Avoid mechanical work demand from the leg: keep force perpendicular to velocity"/>
          <p:cNvSpPr txBox="1">
            <a:spLocks noGrp="1"/>
          </p:cNvSpPr>
          <p:nvPr>
            <p:ph type="subTitle" sz="quarter" idx="1"/>
          </p:nvPr>
        </p:nvSpPr>
        <p:spPr>
          <a:xfrm>
            <a:off x="1206500" y="3209603"/>
            <a:ext cx="21971000" cy="1905001"/>
          </a:xfrm>
          <a:prstGeom prst="rect">
            <a:avLst/>
          </a:prstGeom>
        </p:spPr>
        <p:txBody>
          <a:bodyPr/>
          <a:lstStyle/>
          <a:p>
            <a:r>
              <a:rPr dirty="0"/>
              <a:t>1. Avoid mechanical work demand from the leg:</a:t>
            </a:r>
            <a:br>
              <a:rPr dirty="0"/>
            </a:br>
            <a:r>
              <a:rPr dirty="0"/>
              <a:t>keep force perpendicular to velocity</a:t>
            </a:r>
          </a:p>
        </p:txBody>
      </p:sp>
      <p:sp>
        <p:nvSpPr>
          <p:cNvPr id="233" name="2. Avoid mechanical work supply from muscles: keep loaded muscles isometric"/>
          <p:cNvSpPr txBox="1"/>
          <p:nvPr/>
        </p:nvSpPr>
        <p:spPr>
          <a:xfrm>
            <a:off x="1206500" y="5641868"/>
            <a:ext cx="21971000"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b="1">
                <a:solidFill>
                  <a:srgbClr val="000000"/>
                </a:solidFill>
              </a:defRPr>
            </a:pPr>
            <a:r>
              <a:rPr dirty="0"/>
              <a:t>2. Avoid mechanical work supply from muscles:</a:t>
            </a:r>
            <a:br>
              <a:rPr dirty="0"/>
            </a:br>
            <a:r>
              <a:rPr dirty="0"/>
              <a:t>keep loaded muscles isometric</a:t>
            </a:r>
          </a:p>
        </p:txBody>
      </p:sp>
      <p:sp>
        <p:nvSpPr>
          <p:cNvPr id="234" name="3. Simplify control: let changes in geometry load and unload muscles"/>
          <p:cNvSpPr txBox="1"/>
          <p:nvPr/>
        </p:nvSpPr>
        <p:spPr>
          <a:xfrm>
            <a:off x="1206500" y="10506396"/>
            <a:ext cx="21971000" cy="32096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fontScale="62500" lnSpcReduction="20000"/>
          </a:bodyPr>
          <a:lstStyle/>
          <a:p>
            <a:pPr algn="l" defTabSz="825500">
              <a:defRPr sz="5500" b="1">
                <a:solidFill>
                  <a:srgbClr val="000000"/>
                </a:solidFill>
              </a:defRPr>
            </a:pPr>
            <a:r>
              <a:rPr lang="en-GB" sz="8600" dirty="0">
                <a:solidFill>
                  <a:srgbClr val="FF0000"/>
                </a:solidFill>
              </a:rPr>
              <a:t>4</a:t>
            </a:r>
            <a:r>
              <a:rPr sz="8600" dirty="0">
                <a:solidFill>
                  <a:srgbClr val="FF0000"/>
                </a:solidFill>
              </a:rPr>
              <a:t>.</a:t>
            </a:r>
            <a:r>
              <a:rPr lang="en-GB" sz="8600" dirty="0">
                <a:solidFill>
                  <a:srgbClr val="FF0000"/>
                </a:solidFill>
              </a:rPr>
              <a:t> Perform mechanical work economically:</a:t>
            </a:r>
            <a:br>
              <a:rPr lang="en-GB" sz="8600" dirty="0">
                <a:solidFill>
                  <a:srgbClr val="FF0000"/>
                </a:solidFill>
              </a:rPr>
            </a:br>
            <a:r>
              <a:rPr lang="en-GB" sz="8600" dirty="0">
                <a:solidFill>
                  <a:srgbClr val="FF0000"/>
                </a:solidFill>
              </a:rPr>
              <a:t>minimise mass of muscle per joule; maximise contraction period</a:t>
            </a:r>
          </a:p>
          <a:p>
            <a:pPr algn="l" defTabSz="825500">
              <a:defRPr sz="5500" b="1">
                <a:solidFill>
                  <a:srgbClr val="000000"/>
                </a:solidFill>
              </a:defRPr>
            </a:pPr>
            <a:endParaRPr lang="en-GB" sz="8600" dirty="0"/>
          </a:p>
          <a:p>
            <a:pPr algn="l" defTabSz="825500">
              <a:defRPr sz="5500" b="1">
                <a:solidFill>
                  <a:srgbClr val="000000"/>
                </a:solidFill>
              </a:defRPr>
            </a:pPr>
            <a:r>
              <a:rPr dirty="0"/>
              <a:t> </a:t>
            </a:r>
          </a:p>
        </p:txBody>
      </p:sp>
      <p:sp>
        <p:nvSpPr>
          <p:cNvPr id="6" name="3. Simplify control: let changes in geometry load and unload muscles">
            <a:extLst>
              <a:ext uri="{FF2B5EF4-FFF2-40B4-BE49-F238E27FC236}">
                <a16:creationId xmlns:a16="http://schemas.microsoft.com/office/drawing/2014/main" id="{043CB1E9-229E-EC42-8B6D-B1F49FFBC873}"/>
              </a:ext>
            </a:extLst>
          </p:cNvPr>
          <p:cNvSpPr txBox="1"/>
          <p:nvPr/>
        </p:nvSpPr>
        <p:spPr>
          <a:xfrm>
            <a:off x="1206500" y="8074133"/>
            <a:ext cx="21971000"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b="1">
                <a:solidFill>
                  <a:srgbClr val="000000"/>
                </a:solidFill>
              </a:defRPr>
            </a:pPr>
            <a:r>
              <a:rPr lang="en-GB" dirty="0"/>
              <a:t>3</a:t>
            </a:r>
            <a:r>
              <a:rPr dirty="0"/>
              <a:t>. </a:t>
            </a:r>
            <a:r>
              <a:rPr lang="en-GB" dirty="0"/>
              <a:t>Simplify control:</a:t>
            </a:r>
            <a:br>
              <a:rPr lang="en-GB" dirty="0"/>
            </a:br>
            <a:r>
              <a:rPr lang="en-GB" dirty="0"/>
              <a:t>let changes in geometry load and unload muscles</a:t>
            </a:r>
          </a:p>
        </p:txBody>
      </p:sp>
      <p:sp>
        <p:nvSpPr>
          <p:cNvPr id="3" name="TextBox 2">
            <a:extLst>
              <a:ext uri="{FF2B5EF4-FFF2-40B4-BE49-F238E27FC236}">
                <a16:creationId xmlns:a16="http://schemas.microsoft.com/office/drawing/2014/main" id="{256C6C4E-474A-EDAB-ED62-42F2F9028AB9}"/>
              </a:ext>
            </a:extLst>
          </p:cNvPr>
          <p:cNvSpPr txBox="1"/>
          <p:nvPr/>
        </p:nvSpPr>
        <p:spPr>
          <a:xfrm>
            <a:off x="9247136" y="2251763"/>
            <a:ext cx="371896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5400" b="0" i="1" u="none" strike="noStrike" cap="none" spc="0" normalizeH="0" baseline="0" dirty="0">
                <a:ln>
                  <a:noFill/>
                </a:ln>
                <a:solidFill>
                  <a:srgbClr val="FF0000"/>
                </a:solidFill>
                <a:effectLst/>
                <a:uFillTx/>
                <a:latin typeface="+mn-lt"/>
                <a:ea typeface="+mn-ea"/>
                <a:cs typeface="+mn-cs"/>
                <a:sym typeface="Helvetica Neue"/>
              </a:rPr>
              <a:t>MACHINES</a:t>
            </a:r>
          </a:p>
        </p:txBody>
      </p:sp>
    </p:spTree>
    <p:extLst>
      <p:ext uri="{BB962C8B-B14F-4D97-AF65-F5344CB8AC3E}">
        <p14:creationId xmlns:p14="http://schemas.microsoft.com/office/powerpoint/2010/main" val="272017907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0DB00F2-5725-F941-BCDE-0C9DF026D64B}"/>
              </a:ext>
            </a:extLst>
          </p:cNvPr>
          <p:cNvGrpSpPr/>
          <p:nvPr/>
        </p:nvGrpSpPr>
        <p:grpSpPr>
          <a:xfrm>
            <a:off x="16414454" y="3139970"/>
            <a:ext cx="8367112" cy="4670531"/>
            <a:chOff x="2590800" y="1498600"/>
            <a:chExt cx="19202400" cy="10718800"/>
          </a:xfrm>
        </p:grpSpPr>
        <p:pic>
          <p:nvPicPr>
            <p:cNvPr id="7" name="Picture 2">
              <a:extLst>
                <a:ext uri="{FF2B5EF4-FFF2-40B4-BE49-F238E27FC236}">
                  <a16:creationId xmlns:a16="http://schemas.microsoft.com/office/drawing/2014/main" id="{04749B6C-CB7D-474C-A8D8-8E5692FE8D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498600"/>
              <a:ext cx="19202400" cy="107188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A803763D-00F9-5D4D-97F3-904B43A0E85B}"/>
                    </a:ext>
                  </a:extLst>
                </p14:cNvPr>
                <p14:cNvContentPartPr/>
                <p14:nvPr/>
              </p14:nvContentPartPr>
              <p14:xfrm>
                <a:off x="7136055" y="7853760"/>
                <a:ext cx="5369040" cy="2355120"/>
              </p14:xfrm>
            </p:contentPart>
          </mc:Choice>
          <mc:Fallback xmlns="">
            <p:pic>
              <p:nvPicPr>
                <p:cNvPr id="8" name="Ink 7">
                  <a:extLst>
                    <a:ext uri="{FF2B5EF4-FFF2-40B4-BE49-F238E27FC236}">
                      <a16:creationId xmlns:a16="http://schemas.microsoft.com/office/drawing/2014/main" id="{A803763D-00F9-5D4D-97F3-904B43A0E85B}"/>
                    </a:ext>
                  </a:extLst>
                </p:cNvPr>
                <p:cNvPicPr/>
                <p:nvPr/>
              </p:nvPicPr>
              <p:blipFill>
                <a:blip r:embed="rId5"/>
                <a:stretch>
                  <a:fillRect/>
                </a:stretch>
              </p:blipFill>
              <p:spPr>
                <a:xfrm>
                  <a:off x="7012135" y="7605940"/>
                  <a:ext cx="5616054" cy="284993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8D770CD7-7AC8-9645-9E2F-A829C9D3892A}"/>
                    </a:ext>
                  </a:extLst>
                </p14:cNvPr>
                <p14:cNvContentPartPr/>
                <p14:nvPr/>
              </p14:nvContentPartPr>
              <p14:xfrm>
                <a:off x="7719255" y="8214480"/>
                <a:ext cx="3549960" cy="722880"/>
              </p14:xfrm>
            </p:contentPart>
          </mc:Choice>
          <mc:Fallback xmlns="">
            <p:pic>
              <p:nvPicPr>
                <p:cNvPr id="9" name="Ink 8">
                  <a:extLst>
                    <a:ext uri="{FF2B5EF4-FFF2-40B4-BE49-F238E27FC236}">
                      <a16:creationId xmlns:a16="http://schemas.microsoft.com/office/drawing/2014/main" id="{8D770CD7-7AC8-9645-9E2F-A829C9D3892A}"/>
                    </a:ext>
                  </a:extLst>
                </p:cNvPr>
                <p:cNvPicPr/>
                <p:nvPr/>
              </p:nvPicPr>
              <p:blipFill>
                <a:blip r:embed="rId7"/>
                <a:stretch>
                  <a:fillRect/>
                </a:stretch>
              </p:blipFill>
              <p:spPr>
                <a:xfrm>
                  <a:off x="7595333" y="7966918"/>
                  <a:ext cx="3796978" cy="121717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C097E924-4E63-624D-B0C5-1BEE0D23C8CE}"/>
                    </a:ext>
                  </a:extLst>
                </p14:cNvPr>
                <p14:cNvContentPartPr/>
                <p14:nvPr/>
              </p14:nvContentPartPr>
              <p14:xfrm>
                <a:off x="15493455" y="2395440"/>
                <a:ext cx="2244600" cy="2361240"/>
              </p14:xfrm>
            </p:contentPart>
          </mc:Choice>
          <mc:Fallback xmlns="">
            <p:pic>
              <p:nvPicPr>
                <p:cNvPr id="10" name="Ink 9">
                  <a:extLst>
                    <a:ext uri="{FF2B5EF4-FFF2-40B4-BE49-F238E27FC236}">
                      <a16:creationId xmlns:a16="http://schemas.microsoft.com/office/drawing/2014/main" id="{C097E924-4E63-624D-B0C5-1BEE0D23C8CE}"/>
                    </a:ext>
                  </a:extLst>
                </p:cNvPr>
                <p:cNvPicPr/>
                <p:nvPr/>
              </p:nvPicPr>
              <p:blipFill>
                <a:blip r:embed="rId9"/>
                <a:stretch>
                  <a:fillRect/>
                </a:stretch>
              </p:blipFill>
              <p:spPr>
                <a:xfrm>
                  <a:off x="15369535" y="2147671"/>
                  <a:ext cx="2491613" cy="2855952"/>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FD24F6F1-C679-A54A-B255-7AC42F039326}"/>
                    </a:ext>
                  </a:extLst>
                </p14:cNvPr>
                <p14:cNvContentPartPr/>
                <p14:nvPr/>
              </p14:nvContentPartPr>
              <p14:xfrm>
                <a:off x="13511295" y="6191640"/>
                <a:ext cx="5375160" cy="5455440"/>
              </p14:xfrm>
            </p:contentPart>
          </mc:Choice>
          <mc:Fallback xmlns="">
            <p:pic>
              <p:nvPicPr>
                <p:cNvPr id="11" name="Ink 10">
                  <a:extLst>
                    <a:ext uri="{FF2B5EF4-FFF2-40B4-BE49-F238E27FC236}">
                      <a16:creationId xmlns:a16="http://schemas.microsoft.com/office/drawing/2014/main" id="{FD24F6F1-C679-A54A-B255-7AC42F039326}"/>
                    </a:ext>
                  </a:extLst>
                </p:cNvPr>
                <p:cNvPicPr/>
                <p:nvPr/>
              </p:nvPicPr>
              <p:blipFill>
                <a:blip r:embed="rId11"/>
                <a:stretch>
                  <a:fillRect/>
                </a:stretch>
              </p:blipFill>
              <p:spPr>
                <a:xfrm>
                  <a:off x="13387367" y="5943816"/>
                  <a:ext cx="5622189" cy="595026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A604E66E-6A1D-A548-B2E2-B01D65D537A8}"/>
                    </a:ext>
                  </a:extLst>
                </p14:cNvPr>
                <p14:cNvContentPartPr/>
                <p14:nvPr/>
              </p14:nvContentPartPr>
              <p14:xfrm>
                <a:off x="4807575" y="6346080"/>
                <a:ext cx="5221440" cy="5074920"/>
              </p14:xfrm>
            </p:contentPart>
          </mc:Choice>
          <mc:Fallback xmlns="">
            <p:pic>
              <p:nvPicPr>
                <p:cNvPr id="12" name="Ink 11">
                  <a:extLst>
                    <a:ext uri="{FF2B5EF4-FFF2-40B4-BE49-F238E27FC236}">
                      <a16:creationId xmlns:a16="http://schemas.microsoft.com/office/drawing/2014/main" id="{A604E66E-6A1D-A548-B2E2-B01D65D537A8}"/>
                    </a:ext>
                  </a:extLst>
                </p:cNvPr>
                <p:cNvPicPr/>
                <p:nvPr/>
              </p:nvPicPr>
              <p:blipFill>
                <a:blip r:embed="rId13"/>
                <a:stretch>
                  <a:fillRect/>
                </a:stretch>
              </p:blipFill>
              <p:spPr>
                <a:xfrm>
                  <a:off x="4683648" y="6098241"/>
                  <a:ext cx="5468467" cy="5569772"/>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9DDF452F-77CD-B04C-BDA6-38BCDBE6C6CC}"/>
                    </a:ext>
                  </a:extLst>
                </p14:cNvPr>
                <p14:cNvContentPartPr/>
                <p14:nvPr/>
              </p14:nvContentPartPr>
              <p14:xfrm>
                <a:off x="7098615" y="11016360"/>
                <a:ext cx="1440360" cy="530640"/>
              </p14:xfrm>
            </p:contentPart>
          </mc:Choice>
          <mc:Fallback xmlns="">
            <p:pic>
              <p:nvPicPr>
                <p:cNvPr id="13" name="Ink 12">
                  <a:extLst>
                    <a:ext uri="{FF2B5EF4-FFF2-40B4-BE49-F238E27FC236}">
                      <a16:creationId xmlns:a16="http://schemas.microsoft.com/office/drawing/2014/main" id="{9DDF452F-77CD-B04C-BDA6-38BCDBE6C6CC}"/>
                    </a:ext>
                  </a:extLst>
                </p:cNvPr>
                <p:cNvPicPr/>
                <p:nvPr/>
              </p:nvPicPr>
              <p:blipFill>
                <a:blip r:embed="rId15"/>
                <a:stretch>
                  <a:fillRect/>
                </a:stretch>
              </p:blipFill>
              <p:spPr>
                <a:xfrm>
                  <a:off x="6974731" y="10768783"/>
                  <a:ext cx="1687302" cy="1024969"/>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 name="Ink 13">
                  <a:extLst>
                    <a:ext uri="{FF2B5EF4-FFF2-40B4-BE49-F238E27FC236}">
                      <a16:creationId xmlns:a16="http://schemas.microsoft.com/office/drawing/2014/main" id="{95ECA74F-5081-594E-B50C-F7726AA1DFBB}"/>
                    </a:ext>
                  </a:extLst>
                </p14:cNvPr>
                <p14:cNvContentPartPr/>
                <p14:nvPr/>
              </p14:nvContentPartPr>
              <p14:xfrm>
                <a:off x="15853095" y="11273760"/>
                <a:ext cx="1643760" cy="196920"/>
              </p14:xfrm>
            </p:contentPart>
          </mc:Choice>
          <mc:Fallback xmlns="">
            <p:pic>
              <p:nvPicPr>
                <p:cNvPr id="14" name="Ink 13">
                  <a:extLst>
                    <a:ext uri="{FF2B5EF4-FFF2-40B4-BE49-F238E27FC236}">
                      <a16:creationId xmlns:a16="http://schemas.microsoft.com/office/drawing/2014/main" id="{95ECA74F-5081-594E-B50C-F7726AA1DFBB}"/>
                    </a:ext>
                  </a:extLst>
                </p:cNvPr>
                <p:cNvPicPr/>
                <p:nvPr/>
              </p:nvPicPr>
              <p:blipFill>
                <a:blip r:embed="rId17"/>
                <a:stretch>
                  <a:fillRect/>
                </a:stretch>
              </p:blipFill>
              <p:spPr>
                <a:xfrm>
                  <a:off x="15729193" y="11026580"/>
                  <a:ext cx="1890737" cy="69045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5" name="Ink 14">
                  <a:extLst>
                    <a:ext uri="{FF2B5EF4-FFF2-40B4-BE49-F238E27FC236}">
                      <a16:creationId xmlns:a16="http://schemas.microsoft.com/office/drawing/2014/main" id="{8EC0EF35-A6FD-4049-AB2C-3A1669FA6A40}"/>
                    </a:ext>
                  </a:extLst>
                </p14:cNvPr>
                <p14:cNvContentPartPr/>
                <p14:nvPr/>
              </p14:nvContentPartPr>
              <p14:xfrm>
                <a:off x="6359535" y="7427520"/>
                <a:ext cx="817920" cy="1107000"/>
              </p14:xfrm>
            </p:contentPart>
          </mc:Choice>
          <mc:Fallback xmlns="">
            <p:pic>
              <p:nvPicPr>
                <p:cNvPr id="15" name="Ink 14">
                  <a:extLst>
                    <a:ext uri="{FF2B5EF4-FFF2-40B4-BE49-F238E27FC236}">
                      <a16:creationId xmlns:a16="http://schemas.microsoft.com/office/drawing/2014/main" id="{8EC0EF35-A6FD-4049-AB2C-3A1669FA6A40}"/>
                    </a:ext>
                  </a:extLst>
                </p:cNvPr>
                <p:cNvPicPr/>
                <p:nvPr/>
              </p:nvPicPr>
              <p:blipFill>
                <a:blip r:embed="rId19"/>
                <a:stretch>
                  <a:fillRect/>
                </a:stretch>
              </p:blipFill>
              <p:spPr>
                <a:xfrm>
                  <a:off x="6235733" y="7179684"/>
                  <a:ext cx="1064699" cy="1601846"/>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35C1DFAD-4577-6840-80BF-EA487A466CBF}"/>
                    </a:ext>
                  </a:extLst>
                </p14:cNvPr>
                <p14:cNvContentPartPr/>
                <p14:nvPr/>
              </p14:nvContentPartPr>
              <p14:xfrm>
                <a:off x="5615775" y="8593920"/>
                <a:ext cx="1080720" cy="69120"/>
              </p14:xfrm>
            </p:contentPart>
          </mc:Choice>
          <mc:Fallback xmlns="">
            <p:pic>
              <p:nvPicPr>
                <p:cNvPr id="16" name="Ink 15">
                  <a:extLst>
                    <a:ext uri="{FF2B5EF4-FFF2-40B4-BE49-F238E27FC236}">
                      <a16:creationId xmlns:a16="http://schemas.microsoft.com/office/drawing/2014/main" id="{35C1DFAD-4577-6840-80BF-EA487A466CBF}"/>
                    </a:ext>
                  </a:extLst>
                </p:cNvPr>
                <p:cNvPicPr/>
                <p:nvPr/>
              </p:nvPicPr>
              <p:blipFill>
                <a:blip r:embed="rId21"/>
                <a:stretch>
                  <a:fillRect/>
                </a:stretch>
              </p:blipFill>
              <p:spPr>
                <a:xfrm>
                  <a:off x="5491934" y="8347063"/>
                  <a:ext cx="1327577" cy="562011"/>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 name="Ink 16">
                  <a:extLst>
                    <a:ext uri="{FF2B5EF4-FFF2-40B4-BE49-F238E27FC236}">
                      <a16:creationId xmlns:a16="http://schemas.microsoft.com/office/drawing/2014/main" id="{133EA960-DB24-0844-AD48-8CBAD7E63935}"/>
                    </a:ext>
                  </a:extLst>
                </p14:cNvPr>
                <p14:cNvContentPartPr/>
                <p14:nvPr/>
              </p14:nvContentPartPr>
              <p14:xfrm>
                <a:off x="6183855" y="9248040"/>
                <a:ext cx="910800" cy="973800"/>
              </p14:xfrm>
            </p:contentPart>
          </mc:Choice>
          <mc:Fallback xmlns="">
            <p:pic>
              <p:nvPicPr>
                <p:cNvPr id="17" name="Ink 16">
                  <a:extLst>
                    <a:ext uri="{FF2B5EF4-FFF2-40B4-BE49-F238E27FC236}">
                      <a16:creationId xmlns:a16="http://schemas.microsoft.com/office/drawing/2014/main" id="{133EA960-DB24-0844-AD48-8CBAD7E63935}"/>
                    </a:ext>
                  </a:extLst>
                </p:cNvPr>
                <p:cNvPicPr/>
                <p:nvPr/>
              </p:nvPicPr>
              <p:blipFill>
                <a:blip r:embed="rId23"/>
                <a:stretch>
                  <a:fillRect/>
                </a:stretch>
              </p:blipFill>
              <p:spPr>
                <a:xfrm>
                  <a:off x="6059993" y="9000254"/>
                  <a:ext cx="1157699" cy="1468547"/>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Ink 17">
                  <a:extLst>
                    <a:ext uri="{FF2B5EF4-FFF2-40B4-BE49-F238E27FC236}">
                      <a16:creationId xmlns:a16="http://schemas.microsoft.com/office/drawing/2014/main" id="{F11EA9D5-0D9F-7A48-A1BB-7623118551E7}"/>
                    </a:ext>
                  </a:extLst>
                </p14:cNvPr>
                <p14:cNvContentPartPr/>
                <p14:nvPr/>
              </p14:nvContentPartPr>
              <p14:xfrm>
                <a:off x="7221375" y="10043640"/>
                <a:ext cx="150480" cy="927360"/>
              </p14:xfrm>
            </p:contentPart>
          </mc:Choice>
          <mc:Fallback xmlns="">
            <p:pic>
              <p:nvPicPr>
                <p:cNvPr id="18" name="Ink 17">
                  <a:extLst>
                    <a:ext uri="{FF2B5EF4-FFF2-40B4-BE49-F238E27FC236}">
                      <a16:creationId xmlns:a16="http://schemas.microsoft.com/office/drawing/2014/main" id="{F11EA9D5-0D9F-7A48-A1BB-7623118551E7}"/>
                    </a:ext>
                  </a:extLst>
                </p:cNvPr>
                <p:cNvPicPr/>
                <p:nvPr/>
              </p:nvPicPr>
              <p:blipFill>
                <a:blip r:embed="rId25"/>
                <a:stretch>
                  <a:fillRect/>
                </a:stretch>
              </p:blipFill>
              <p:spPr>
                <a:xfrm>
                  <a:off x="7097353" y="9795904"/>
                  <a:ext cx="397697" cy="1422007"/>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9" name="Ink 18">
                  <a:extLst>
                    <a:ext uri="{FF2B5EF4-FFF2-40B4-BE49-F238E27FC236}">
                      <a16:creationId xmlns:a16="http://schemas.microsoft.com/office/drawing/2014/main" id="{CAFE250C-2F8B-2144-819E-547153665CBA}"/>
                    </a:ext>
                  </a:extLst>
                </p14:cNvPr>
                <p14:cNvContentPartPr/>
                <p14:nvPr/>
              </p14:nvContentPartPr>
              <p14:xfrm>
                <a:off x="7371495" y="10999080"/>
                <a:ext cx="360" cy="360"/>
              </p14:xfrm>
            </p:contentPart>
          </mc:Choice>
          <mc:Fallback xmlns="">
            <p:pic>
              <p:nvPicPr>
                <p:cNvPr id="19" name="Ink 18">
                  <a:extLst>
                    <a:ext uri="{FF2B5EF4-FFF2-40B4-BE49-F238E27FC236}">
                      <a16:creationId xmlns:a16="http://schemas.microsoft.com/office/drawing/2014/main" id="{CAFE250C-2F8B-2144-819E-547153665CBA}"/>
                    </a:ext>
                  </a:extLst>
                </p:cNvPr>
                <p:cNvPicPr/>
                <p:nvPr/>
              </p:nvPicPr>
              <p:blipFill>
                <a:blip r:embed="rId27"/>
                <a:stretch>
                  <a:fillRect/>
                </a:stretch>
              </p:blipFill>
              <p:spPr>
                <a:xfrm>
                  <a:off x="7317495" y="10891080"/>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0" name="Ink 19">
                  <a:extLst>
                    <a:ext uri="{FF2B5EF4-FFF2-40B4-BE49-F238E27FC236}">
                      <a16:creationId xmlns:a16="http://schemas.microsoft.com/office/drawing/2014/main" id="{0646E33D-56A4-234C-BB9B-4A1E420C5D10}"/>
                    </a:ext>
                  </a:extLst>
                </p14:cNvPr>
                <p14:cNvContentPartPr/>
                <p14:nvPr/>
              </p14:nvContentPartPr>
              <p14:xfrm>
                <a:off x="7971255" y="9687960"/>
                <a:ext cx="968040" cy="714600"/>
              </p14:xfrm>
            </p:contentPart>
          </mc:Choice>
          <mc:Fallback xmlns="">
            <p:pic>
              <p:nvPicPr>
                <p:cNvPr id="20" name="Ink 19">
                  <a:extLst>
                    <a:ext uri="{FF2B5EF4-FFF2-40B4-BE49-F238E27FC236}">
                      <a16:creationId xmlns:a16="http://schemas.microsoft.com/office/drawing/2014/main" id="{0646E33D-56A4-234C-BB9B-4A1E420C5D10}"/>
                    </a:ext>
                  </a:extLst>
                </p:cNvPr>
                <p:cNvPicPr/>
                <p:nvPr/>
              </p:nvPicPr>
              <p:blipFill>
                <a:blip r:embed="rId29"/>
                <a:stretch>
                  <a:fillRect/>
                </a:stretch>
              </p:blipFill>
              <p:spPr>
                <a:xfrm>
                  <a:off x="7847465" y="9440122"/>
                  <a:ext cx="1214795" cy="120945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38C4B9EE-E1D0-B149-BD47-9AD8DA716C33}"/>
                    </a:ext>
                  </a:extLst>
                </p14:cNvPr>
                <p14:cNvContentPartPr/>
                <p14:nvPr/>
              </p14:nvContentPartPr>
              <p14:xfrm>
                <a:off x="7845975" y="7404120"/>
                <a:ext cx="891720" cy="991800"/>
              </p14:xfrm>
            </p:contentPart>
          </mc:Choice>
          <mc:Fallback xmlns="">
            <p:pic>
              <p:nvPicPr>
                <p:cNvPr id="21" name="Ink 20">
                  <a:extLst>
                    <a:ext uri="{FF2B5EF4-FFF2-40B4-BE49-F238E27FC236}">
                      <a16:creationId xmlns:a16="http://schemas.microsoft.com/office/drawing/2014/main" id="{38C4B9EE-E1D0-B149-BD47-9AD8DA716C33}"/>
                    </a:ext>
                  </a:extLst>
                </p:cNvPr>
                <p:cNvPicPr/>
                <p:nvPr/>
              </p:nvPicPr>
              <p:blipFill>
                <a:blip r:embed="rId31"/>
                <a:stretch>
                  <a:fillRect/>
                </a:stretch>
              </p:blipFill>
              <p:spPr>
                <a:xfrm>
                  <a:off x="7722125" y="7156376"/>
                  <a:ext cx="1138594" cy="1486461"/>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Ink 21">
                  <a:extLst>
                    <a:ext uri="{FF2B5EF4-FFF2-40B4-BE49-F238E27FC236}">
                      <a16:creationId xmlns:a16="http://schemas.microsoft.com/office/drawing/2014/main" id="{7CEA7C75-B738-134E-8304-C6CDBE211375}"/>
                    </a:ext>
                  </a:extLst>
                </p14:cNvPr>
                <p14:cNvContentPartPr/>
                <p14:nvPr/>
              </p14:nvContentPartPr>
              <p14:xfrm>
                <a:off x="16641495" y="7185240"/>
                <a:ext cx="755280" cy="1713240"/>
              </p14:xfrm>
            </p:contentPart>
          </mc:Choice>
          <mc:Fallback xmlns="">
            <p:pic>
              <p:nvPicPr>
                <p:cNvPr id="22" name="Ink 21">
                  <a:extLst>
                    <a:ext uri="{FF2B5EF4-FFF2-40B4-BE49-F238E27FC236}">
                      <a16:creationId xmlns:a16="http://schemas.microsoft.com/office/drawing/2014/main" id="{7CEA7C75-B738-134E-8304-C6CDBE211375}"/>
                    </a:ext>
                  </a:extLst>
                </p:cNvPr>
                <p:cNvPicPr/>
                <p:nvPr/>
              </p:nvPicPr>
              <p:blipFill>
                <a:blip r:embed="rId33"/>
                <a:stretch>
                  <a:fillRect/>
                </a:stretch>
              </p:blipFill>
              <p:spPr>
                <a:xfrm>
                  <a:off x="16517679" y="6937423"/>
                  <a:ext cx="1002087" cy="2208048"/>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3" name="Ink 22">
                  <a:extLst>
                    <a:ext uri="{FF2B5EF4-FFF2-40B4-BE49-F238E27FC236}">
                      <a16:creationId xmlns:a16="http://schemas.microsoft.com/office/drawing/2014/main" id="{2EFF885C-BFFE-B243-9635-71A33767733F}"/>
                    </a:ext>
                  </a:extLst>
                </p14:cNvPr>
                <p14:cNvContentPartPr/>
                <p14:nvPr/>
              </p14:nvContentPartPr>
              <p14:xfrm>
                <a:off x="16672095" y="9095040"/>
                <a:ext cx="1369080" cy="542520"/>
              </p14:xfrm>
            </p:contentPart>
          </mc:Choice>
          <mc:Fallback xmlns="">
            <p:pic>
              <p:nvPicPr>
                <p:cNvPr id="23" name="Ink 22">
                  <a:extLst>
                    <a:ext uri="{FF2B5EF4-FFF2-40B4-BE49-F238E27FC236}">
                      <a16:creationId xmlns:a16="http://schemas.microsoft.com/office/drawing/2014/main" id="{2EFF885C-BFFE-B243-9635-71A33767733F}"/>
                    </a:ext>
                  </a:extLst>
                </p:cNvPr>
                <p:cNvPicPr/>
                <p:nvPr/>
              </p:nvPicPr>
              <p:blipFill>
                <a:blip r:embed="rId35"/>
                <a:stretch>
                  <a:fillRect/>
                </a:stretch>
              </p:blipFill>
              <p:spPr>
                <a:xfrm>
                  <a:off x="16548234" y="8847314"/>
                  <a:ext cx="1615977" cy="1037146"/>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4" name="Ink 23">
                  <a:extLst>
                    <a:ext uri="{FF2B5EF4-FFF2-40B4-BE49-F238E27FC236}">
                      <a16:creationId xmlns:a16="http://schemas.microsoft.com/office/drawing/2014/main" id="{028E7095-9EEF-6C41-B1D5-63648EF55E18}"/>
                    </a:ext>
                  </a:extLst>
                </p14:cNvPr>
                <p14:cNvContentPartPr/>
                <p14:nvPr/>
              </p14:nvContentPartPr>
              <p14:xfrm>
                <a:off x="16442055" y="9574920"/>
                <a:ext cx="434880" cy="1110600"/>
              </p14:xfrm>
            </p:contentPart>
          </mc:Choice>
          <mc:Fallback xmlns="">
            <p:pic>
              <p:nvPicPr>
                <p:cNvPr id="24" name="Ink 23">
                  <a:extLst>
                    <a:ext uri="{FF2B5EF4-FFF2-40B4-BE49-F238E27FC236}">
                      <a16:creationId xmlns:a16="http://schemas.microsoft.com/office/drawing/2014/main" id="{028E7095-9EEF-6C41-B1D5-63648EF55E18}"/>
                    </a:ext>
                  </a:extLst>
                </p:cNvPr>
                <p:cNvPicPr/>
                <p:nvPr/>
              </p:nvPicPr>
              <p:blipFill>
                <a:blip r:embed="rId37"/>
                <a:stretch>
                  <a:fillRect/>
                </a:stretch>
              </p:blipFill>
              <p:spPr>
                <a:xfrm>
                  <a:off x="16318040" y="9327203"/>
                  <a:ext cx="682084" cy="1605209"/>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5" name="Ink 24">
                  <a:extLst>
                    <a:ext uri="{FF2B5EF4-FFF2-40B4-BE49-F238E27FC236}">
                      <a16:creationId xmlns:a16="http://schemas.microsoft.com/office/drawing/2014/main" id="{EA502A3C-0F4D-C64F-84A1-386AC2ED8065}"/>
                    </a:ext>
                  </a:extLst>
                </p14:cNvPr>
                <p14:cNvContentPartPr/>
                <p14:nvPr/>
              </p14:nvContentPartPr>
              <p14:xfrm>
                <a:off x="14924295" y="9868320"/>
                <a:ext cx="795600" cy="783000"/>
              </p14:xfrm>
            </p:contentPart>
          </mc:Choice>
          <mc:Fallback xmlns="">
            <p:pic>
              <p:nvPicPr>
                <p:cNvPr id="25" name="Ink 24">
                  <a:extLst>
                    <a:ext uri="{FF2B5EF4-FFF2-40B4-BE49-F238E27FC236}">
                      <a16:creationId xmlns:a16="http://schemas.microsoft.com/office/drawing/2014/main" id="{EA502A3C-0F4D-C64F-84A1-386AC2ED8065}"/>
                    </a:ext>
                  </a:extLst>
                </p:cNvPr>
                <p:cNvPicPr/>
                <p:nvPr/>
              </p:nvPicPr>
              <p:blipFill>
                <a:blip r:embed="rId39"/>
                <a:stretch>
                  <a:fillRect/>
                </a:stretch>
              </p:blipFill>
              <p:spPr>
                <a:xfrm>
                  <a:off x="14800370" y="9620535"/>
                  <a:ext cx="1042624" cy="1277744"/>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6" name="Ink 25">
                  <a:extLst>
                    <a:ext uri="{FF2B5EF4-FFF2-40B4-BE49-F238E27FC236}">
                      <a16:creationId xmlns:a16="http://schemas.microsoft.com/office/drawing/2014/main" id="{69CED6E0-F1C9-B347-A7B2-A08DA4E7B16A}"/>
                    </a:ext>
                  </a:extLst>
                </p14:cNvPr>
                <p14:cNvContentPartPr/>
                <p14:nvPr/>
              </p14:nvContentPartPr>
              <p14:xfrm>
                <a:off x="14480055" y="8781480"/>
                <a:ext cx="1484640" cy="602280"/>
              </p14:xfrm>
            </p:contentPart>
          </mc:Choice>
          <mc:Fallback xmlns="">
            <p:pic>
              <p:nvPicPr>
                <p:cNvPr id="26" name="Ink 25">
                  <a:extLst>
                    <a:ext uri="{FF2B5EF4-FFF2-40B4-BE49-F238E27FC236}">
                      <a16:creationId xmlns:a16="http://schemas.microsoft.com/office/drawing/2014/main" id="{69CED6E0-F1C9-B347-A7B2-A08DA4E7B16A}"/>
                    </a:ext>
                  </a:extLst>
                </p:cNvPr>
                <p:cNvPicPr/>
                <p:nvPr/>
              </p:nvPicPr>
              <p:blipFill>
                <a:blip r:embed="rId41"/>
                <a:stretch>
                  <a:fillRect/>
                </a:stretch>
              </p:blipFill>
              <p:spPr>
                <a:xfrm>
                  <a:off x="14356197" y="8533968"/>
                  <a:ext cx="1731530" cy="10964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7" name="Ink 26">
                  <a:extLst>
                    <a:ext uri="{FF2B5EF4-FFF2-40B4-BE49-F238E27FC236}">
                      <a16:creationId xmlns:a16="http://schemas.microsoft.com/office/drawing/2014/main" id="{21EC2978-9F4F-2C47-A88E-7A86A2690BA6}"/>
                    </a:ext>
                  </a:extLst>
                </p14:cNvPr>
                <p14:cNvContentPartPr/>
                <p14:nvPr/>
              </p14:nvContentPartPr>
              <p14:xfrm>
                <a:off x="14860215" y="7687080"/>
                <a:ext cx="698400" cy="1060560"/>
              </p14:xfrm>
            </p:contentPart>
          </mc:Choice>
          <mc:Fallback xmlns="">
            <p:pic>
              <p:nvPicPr>
                <p:cNvPr id="27" name="Ink 26">
                  <a:extLst>
                    <a:ext uri="{FF2B5EF4-FFF2-40B4-BE49-F238E27FC236}">
                      <a16:creationId xmlns:a16="http://schemas.microsoft.com/office/drawing/2014/main" id="{21EC2978-9F4F-2C47-A88E-7A86A2690BA6}"/>
                    </a:ext>
                  </a:extLst>
                </p:cNvPr>
                <p:cNvPicPr/>
                <p:nvPr/>
              </p:nvPicPr>
              <p:blipFill>
                <a:blip r:embed="rId43"/>
                <a:stretch>
                  <a:fillRect/>
                </a:stretch>
              </p:blipFill>
              <p:spPr>
                <a:xfrm>
                  <a:off x="14736385" y="7439286"/>
                  <a:ext cx="945234" cy="1555323"/>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8" name="Ink 27">
                  <a:extLst>
                    <a:ext uri="{FF2B5EF4-FFF2-40B4-BE49-F238E27FC236}">
                      <a16:creationId xmlns:a16="http://schemas.microsoft.com/office/drawing/2014/main" id="{A88A7EDF-8BE9-084D-B113-177A8B0552DE}"/>
                    </a:ext>
                  </a:extLst>
                </p14:cNvPr>
                <p14:cNvContentPartPr/>
                <p14:nvPr/>
              </p14:nvContentPartPr>
              <p14:xfrm>
                <a:off x="15910695" y="7087320"/>
                <a:ext cx="468000" cy="1082880"/>
              </p14:xfrm>
            </p:contentPart>
          </mc:Choice>
          <mc:Fallback xmlns="">
            <p:pic>
              <p:nvPicPr>
                <p:cNvPr id="28" name="Ink 27">
                  <a:extLst>
                    <a:ext uri="{FF2B5EF4-FFF2-40B4-BE49-F238E27FC236}">
                      <a16:creationId xmlns:a16="http://schemas.microsoft.com/office/drawing/2014/main" id="{A88A7EDF-8BE9-084D-B113-177A8B0552DE}"/>
                    </a:ext>
                  </a:extLst>
                </p:cNvPr>
                <p:cNvPicPr/>
                <p:nvPr/>
              </p:nvPicPr>
              <p:blipFill>
                <a:blip r:embed="rId45"/>
                <a:stretch>
                  <a:fillRect/>
                </a:stretch>
              </p:blipFill>
              <p:spPr>
                <a:xfrm>
                  <a:off x="15786885" y="6839521"/>
                  <a:ext cx="714794" cy="1577651"/>
                </a:xfrm>
                <a:prstGeom prst="rect">
                  <a:avLst/>
                </a:prstGeom>
              </p:spPr>
            </p:pic>
          </mc:Fallback>
        </mc:AlternateContent>
      </p:grpSp>
      <p:sp>
        <p:nvSpPr>
          <p:cNvPr id="231" name="Legs as linkages principles"/>
          <p:cNvSpPr txBox="1">
            <a:spLocks noGrp="1"/>
          </p:cNvSpPr>
          <p:nvPr>
            <p:ph type="ctrTitle"/>
          </p:nvPr>
        </p:nvSpPr>
        <p:spPr>
          <a:xfrm>
            <a:off x="2983915" y="-2225415"/>
            <a:ext cx="21971004" cy="4648201"/>
          </a:xfrm>
          <a:prstGeom prst="rect">
            <a:avLst/>
          </a:prstGeom>
        </p:spPr>
        <p:txBody>
          <a:bodyPr/>
          <a:lstStyle/>
          <a:p>
            <a:r>
              <a:rPr dirty="0"/>
              <a:t>Legs as </a:t>
            </a:r>
            <a:r>
              <a:rPr strike="sngStrike" dirty="0"/>
              <a:t>linkages</a:t>
            </a:r>
            <a:r>
              <a:rPr dirty="0"/>
              <a:t> principles</a:t>
            </a:r>
          </a:p>
        </p:txBody>
      </p:sp>
      <p:sp>
        <p:nvSpPr>
          <p:cNvPr id="232" name="1. Avoid mechanical work demand from the leg: keep force perpendicular to velocity"/>
          <p:cNvSpPr txBox="1">
            <a:spLocks noGrp="1"/>
          </p:cNvSpPr>
          <p:nvPr>
            <p:ph type="subTitle" sz="quarter" idx="1"/>
          </p:nvPr>
        </p:nvSpPr>
        <p:spPr>
          <a:xfrm>
            <a:off x="1206500" y="3209603"/>
            <a:ext cx="21971000" cy="1905001"/>
          </a:xfrm>
          <a:prstGeom prst="rect">
            <a:avLst/>
          </a:prstGeom>
        </p:spPr>
        <p:txBody>
          <a:bodyPr/>
          <a:lstStyle/>
          <a:p>
            <a:r>
              <a:rPr dirty="0"/>
              <a:t>1. Avoid mechanical work demand from the leg:</a:t>
            </a:r>
            <a:br>
              <a:rPr dirty="0"/>
            </a:br>
            <a:r>
              <a:rPr dirty="0"/>
              <a:t>keep force perpendicular to velocity</a:t>
            </a:r>
          </a:p>
        </p:txBody>
      </p:sp>
      <p:sp>
        <p:nvSpPr>
          <p:cNvPr id="233" name="2. Avoid mechanical work supply from muscles: keep loaded muscles isometric"/>
          <p:cNvSpPr txBox="1"/>
          <p:nvPr/>
        </p:nvSpPr>
        <p:spPr>
          <a:xfrm>
            <a:off x="1206500" y="5641868"/>
            <a:ext cx="21971000"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b="1">
                <a:solidFill>
                  <a:srgbClr val="000000"/>
                </a:solidFill>
              </a:defRPr>
            </a:pPr>
            <a:r>
              <a:rPr dirty="0"/>
              <a:t>2. Avoid mechanical work supply from muscles:</a:t>
            </a:r>
            <a:br>
              <a:rPr dirty="0"/>
            </a:br>
            <a:r>
              <a:rPr dirty="0"/>
              <a:t>keep loaded muscles isometric</a:t>
            </a:r>
          </a:p>
        </p:txBody>
      </p:sp>
      <p:sp>
        <p:nvSpPr>
          <p:cNvPr id="234" name="3. Simplify control: let changes in geometry load and unload muscles"/>
          <p:cNvSpPr txBox="1"/>
          <p:nvPr/>
        </p:nvSpPr>
        <p:spPr>
          <a:xfrm>
            <a:off x="1206500" y="10506396"/>
            <a:ext cx="21971000" cy="32096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fontScale="62500" lnSpcReduction="20000"/>
          </a:bodyPr>
          <a:lstStyle/>
          <a:p>
            <a:pPr algn="l" defTabSz="825500">
              <a:defRPr sz="5500" b="1">
                <a:solidFill>
                  <a:srgbClr val="000000"/>
                </a:solidFill>
              </a:defRPr>
            </a:pPr>
            <a:r>
              <a:rPr lang="en-GB" sz="8600" dirty="0"/>
              <a:t>4</a:t>
            </a:r>
            <a:r>
              <a:rPr sz="8600" dirty="0"/>
              <a:t>.</a:t>
            </a:r>
            <a:r>
              <a:rPr lang="en-GB" sz="8600" dirty="0"/>
              <a:t> Perform mechanical work economically:</a:t>
            </a:r>
            <a:br>
              <a:rPr lang="en-GB" sz="8600" dirty="0"/>
            </a:br>
            <a:r>
              <a:rPr lang="en-GB" sz="8600" dirty="0"/>
              <a:t>minimise mass of muscle per joule; maximise contraction period</a:t>
            </a:r>
          </a:p>
          <a:p>
            <a:pPr algn="l" defTabSz="825500">
              <a:defRPr sz="5500" b="1">
                <a:solidFill>
                  <a:srgbClr val="000000"/>
                </a:solidFill>
              </a:defRPr>
            </a:pPr>
            <a:endParaRPr lang="en-GB" sz="8600" dirty="0"/>
          </a:p>
          <a:p>
            <a:pPr algn="l" defTabSz="825500">
              <a:defRPr sz="5500" b="1">
                <a:solidFill>
                  <a:srgbClr val="000000"/>
                </a:solidFill>
              </a:defRPr>
            </a:pPr>
            <a:r>
              <a:rPr lang="en-GB" sz="8600" dirty="0">
                <a:solidFill>
                  <a:srgbClr val="FF0000"/>
                </a:solidFill>
              </a:rPr>
              <a:t>	4b. Without messing up 1-3</a:t>
            </a:r>
          </a:p>
          <a:p>
            <a:pPr algn="l" defTabSz="825500">
              <a:defRPr sz="5500" b="1">
                <a:solidFill>
                  <a:srgbClr val="000000"/>
                </a:solidFill>
              </a:defRPr>
            </a:pPr>
            <a:r>
              <a:rPr dirty="0"/>
              <a:t> </a:t>
            </a:r>
          </a:p>
        </p:txBody>
      </p:sp>
      <p:sp>
        <p:nvSpPr>
          <p:cNvPr id="6" name="3. Simplify control: let changes in geometry load and unload muscles">
            <a:extLst>
              <a:ext uri="{FF2B5EF4-FFF2-40B4-BE49-F238E27FC236}">
                <a16:creationId xmlns:a16="http://schemas.microsoft.com/office/drawing/2014/main" id="{043CB1E9-229E-EC42-8B6D-B1F49FFBC873}"/>
              </a:ext>
            </a:extLst>
          </p:cNvPr>
          <p:cNvSpPr txBox="1"/>
          <p:nvPr/>
        </p:nvSpPr>
        <p:spPr>
          <a:xfrm>
            <a:off x="1206500" y="8074133"/>
            <a:ext cx="21971000"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b="1">
                <a:solidFill>
                  <a:srgbClr val="000000"/>
                </a:solidFill>
              </a:defRPr>
            </a:pPr>
            <a:r>
              <a:rPr lang="en-GB" dirty="0"/>
              <a:t>3</a:t>
            </a:r>
            <a:r>
              <a:rPr dirty="0"/>
              <a:t>. </a:t>
            </a:r>
            <a:r>
              <a:rPr lang="en-GB" dirty="0"/>
              <a:t>Simplify control:</a:t>
            </a:r>
            <a:br>
              <a:rPr lang="en-GB" dirty="0"/>
            </a:br>
            <a:r>
              <a:rPr lang="en-GB" dirty="0"/>
              <a:t>let changes in geometry load and unload muscles</a:t>
            </a:r>
          </a:p>
        </p:txBody>
      </p:sp>
      <p:sp>
        <p:nvSpPr>
          <p:cNvPr id="3" name="TextBox 2">
            <a:extLst>
              <a:ext uri="{FF2B5EF4-FFF2-40B4-BE49-F238E27FC236}">
                <a16:creationId xmlns:a16="http://schemas.microsoft.com/office/drawing/2014/main" id="{256C6C4E-474A-EDAB-ED62-42F2F9028AB9}"/>
              </a:ext>
            </a:extLst>
          </p:cNvPr>
          <p:cNvSpPr txBox="1"/>
          <p:nvPr/>
        </p:nvSpPr>
        <p:spPr>
          <a:xfrm>
            <a:off x="9247136" y="2251763"/>
            <a:ext cx="371896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5400" b="0" i="1" u="none" strike="noStrike" cap="none" spc="0" normalizeH="0" baseline="0" dirty="0">
                <a:ln>
                  <a:noFill/>
                </a:ln>
                <a:solidFill>
                  <a:srgbClr val="FF0000"/>
                </a:solidFill>
                <a:effectLst/>
                <a:uFillTx/>
                <a:latin typeface="+mn-lt"/>
                <a:ea typeface="+mn-ea"/>
                <a:cs typeface="+mn-cs"/>
                <a:sym typeface="Helvetica Neue"/>
              </a:rPr>
              <a:t>MACHINES</a:t>
            </a:r>
          </a:p>
        </p:txBody>
      </p:sp>
    </p:spTree>
    <p:extLst>
      <p:ext uri="{BB962C8B-B14F-4D97-AF65-F5344CB8AC3E}">
        <p14:creationId xmlns:p14="http://schemas.microsoft.com/office/powerpoint/2010/main" val="123872175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0DD235-B652-B544-9670-86A7F837126B}"/>
              </a:ext>
            </a:extLst>
          </p:cNvPr>
          <p:cNvPicPr>
            <a:picLocks noChangeAspect="1"/>
          </p:cNvPicPr>
          <p:nvPr/>
        </p:nvPicPr>
        <p:blipFill rotWithShape="1">
          <a:blip r:embed="rId3">
            <a:extLst>
              <a:ext uri="{28A0092B-C50C-407E-A947-70E740481C1C}">
                <a14:useLocalDpi xmlns:a14="http://schemas.microsoft.com/office/drawing/2010/main" val="0"/>
              </a:ext>
            </a:extLst>
          </a:blip>
          <a:srcRect r="34608"/>
          <a:stretch/>
        </p:blipFill>
        <p:spPr>
          <a:xfrm>
            <a:off x="1162493" y="4131147"/>
            <a:ext cx="14424838" cy="5453705"/>
          </a:xfrm>
          <a:prstGeom prst="rect">
            <a:avLst/>
          </a:prstGeom>
        </p:spPr>
      </p:pic>
    </p:spTree>
    <p:extLst>
      <p:ext uri="{BB962C8B-B14F-4D97-AF65-F5344CB8AC3E}">
        <p14:creationId xmlns:p14="http://schemas.microsoft.com/office/powerpoint/2010/main" val="53838150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0DD235-B652-B544-9670-86A7F83712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2492" y="4131147"/>
            <a:ext cx="22059015" cy="5453705"/>
          </a:xfrm>
          <a:prstGeom prst="rect">
            <a:avLst/>
          </a:prstGeom>
        </p:spPr>
      </p:pic>
    </p:spTree>
    <p:extLst>
      <p:ext uri="{BB962C8B-B14F-4D97-AF65-F5344CB8AC3E}">
        <p14:creationId xmlns:p14="http://schemas.microsoft.com/office/powerpoint/2010/main" val="2254791938"/>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IMovie_02" descr="SIMovie_02">
            <a:hlinkClick r:id="" action="ppaction://media"/>
            <a:extLst>
              <a:ext uri="{FF2B5EF4-FFF2-40B4-BE49-F238E27FC236}">
                <a16:creationId xmlns:a16="http://schemas.microsoft.com/office/drawing/2014/main" id="{D4E6B00C-BFE7-854C-A2D3-12AEC8D586B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525" y="7938"/>
            <a:ext cx="24384000" cy="13716000"/>
          </a:xfrm>
          <a:prstGeom prst="rect">
            <a:avLst/>
          </a:prstGeom>
        </p:spPr>
      </p:pic>
    </p:spTree>
    <p:extLst>
      <p:ext uri="{BB962C8B-B14F-4D97-AF65-F5344CB8AC3E}">
        <p14:creationId xmlns:p14="http://schemas.microsoft.com/office/powerpoint/2010/main" val="333673043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IMovie_04" descr="SIMovie_04">
            <a:hlinkClick r:id="" action="ppaction://media"/>
            <a:extLst>
              <a:ext uri="{FF2B5EF4-FFF2-40B4-BE49-F238E27FC236}">
                <a16:creationId xmlns:a16="http://schemas.microsoft.com/office/drawing/2014/main" id="{4703688B-680D-B041-ADB5-B3852E7E51D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875" y="9525"/>
            <a:ext cx="24384000" cy="13716000"/>
          </a:xfrm>
          <a:prstGeom prst="rect">
            <a:avLst/>
          </a:prstGeom>
        </p:spPr>
      </p:pic>
    </p:spTree>
    <p:extLst>
      <p:ext uri="{BB962C8B-B14F-4D97-AF65-F5344CB8AC3E}">
        <p14:creationId xmlns:p14="http://schemas.microsoft.com/office/powerpoint/2010/main" val="164154296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F20A774-C25D-8545-A136-A060B989AC0A}"/>
              </a:ext>
            </a:extLst>
          </p:cNvPr>
          <p:cNvSpPr txBox="1"/>
          <p:nvPr/>
        </p:nvSpPr>
        <p:spPr>
          <a:xfrm>
            <a:off x="18742815" y="12667782"/>
            <a:ext cx="5371663"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rgbClr val="FF0000"/>
                </a:solidFill>
                <a:effectLst/>
                <a:uFillTx/>
                <a:latin typeface="+mn-lt"/>
                <a:ea typeface="+mn-ea"/>
                <a:cs typeface="+mn-cs"/>
                <a:sym typeface="Helvetica Neue"/>
              </a:rPr>
              <a:t>Lombard’s paradox?</a:t>
            </a:r>
          </a:p>
        </p:txBody>
      </p:sp>
      <p:pic>
        <p:nvPicPr>
          <p:cNvPr id="4" name="Picture 3" descr="A screenshot of a computer screen&#10;&#10;Description automatically generated">
            <a:extLst>
              <a:ext uri="{FF2B5EF4-FFF2-40B4-BE49-F238E27FC236}">
                <a16:creationId xmlns:a16="http://schemas.microsoft.com/office/drawing/2014/main" id="{B7163859-09BF-C148-8525-1D54D5F994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0350" y="1028329"/>
            <a:ext cx="18668296" cy="11010412"/>
          </a:xfrm>
          <a:prstGeom prst="rect">
            <a:avLst/>
          </a:prstGeom>
        </p:spPr>
      </p:pic>
    </p:spTree>
    <p:extLst>
      <p:ext uri="{BB962C8B-B14F-4D97-AF65-F5344CB8AC3E}">
        <p14:creationId xmlns:p14="http://schemas.microsoft.com/office/powerpoint/2010/main" val="292417622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diagram&#10;&#10;Description automatically generated">
            <a:extLst>
              <a:ext uri="{FF2B5EF4-FFF2-40B4-BE49-F238E27FC236}">
                <a16:creationId xmlns:a16="http://schemas.microsoft.com/office/drawing/2014/main" id="{D66735B4-BC1E-BAFD-3DCB-FC5F1ECE3E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010" y="-2142000"/>
            <a:ext cx="25442020" cy="18000000"/>
          </a:xfrm>
          <a:prstGeom prst="rect">
            <a:avLst/>
          </a:prstGeom>
        </p:spPr>
      </p:pic>
    </p:spTree>
    <p:extLst>
      <p:ext uri="{BB962C8B-B14F-4D97-AF65-F5344CB8AC3E}">
        <p14:creationId xmlns:p14="http://schemas.microsoft.com/office/powerpoint/2010/main" val="1442442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diagram of a body parts&#10;&#10;Description automatically generated with medium confidence">
            <a:extLst>
              <a:ext uri="{FF2B5EF4-FFF2-40B4-BE49-F238E27FC236}">
                <a16:creationId xmlns:a16="http://schemas.microsoft.com/office/drawing/2014/main" id="{928DAFBD-6814-4FB6-3245-02FD2A6658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010" y="-2142000"/>
            <a:ext cx="25442020" cy="18000000"/>
          </a:xfrm>
          <a:prstGeom prst="rect">
            <a:avLst/>
          </a:prstGeom>
        </p:spPr>
      </p:pic>
      <p:pic>
        <p:nvPicPr>
          <p:cNvPr id="10" name="Picture 9" descr="A black background with a black square&#10;&#10;Description automatically generated with medium confidence">
            <a:extLst>
              <a:ext uri="{FF2B5EF4-FFF2-40B4-BE49-F238E27FC236}">
                <a16:creationId xmlns:a16="http://schemas.microsoft.com/office/drawing/2014/main" id="{CA6AF3CB-4A94-269E-3AAB-33B5B0D501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88688" y="235974"/>
            <a:ext cx="5088835" cy="2743200"/>
          </a:xfrm>
          <a:prstGeom prst="rect">
            <a:avLst/>
          </a:prstGeom>
        </p:spPr>
      </p:pic>
    </p:spTree>
    <p:extLst>
      <p:ext uri="{BB962C8B-B14F-4D97-AF65-F5344CB8AC3E}">
        <p14:creationId xmlns:p14="http://schemas.microsoft.com/office/powerpoint/2010/main" val="3395409818"/>
      </p:ext>
    </p:extLst>
  </p:cSld>
  <p:clrMapOvr>
    <a:masterClrMapping/>
  </p:clrMapOvr>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26953</TotalTime>
  <Words>1128</Words>
  <Application>Microsoft Macintosh PowerPoint</Application>
  <PresentationFormat>Custom</PresentationFormat>
  <Paragraphs>83</Paragraphs>
  <Slides>28</Slides>
  <Notes>28</Notes>
  <HiddenSlides>0</HiddenSlides>
  <MMClips>8</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Helvetica Neue</vt:lpstr>
      <vt:lpstr>Helvetica Neue Medium</vt:lpstr>
      <vt:lpstr>21_BasicWhite</vt:lpstr>
      <vt:lpstr>Legs as linkages to legs as machines</vt:lpstr>
      <vt:lpstr>PowerPoint Presentation</vt:lpstr>
      <vt:lpstr>PowerPoint Presentation</vt:lpstr>
      <vt:lpstr>PowerPoint Presentation</vt:lpstr>
      <vt:lpstr>PowerPoint Presentation</vt:lpstr>
      <vt:lpstr>PowerPoint Presentation</vt:lpstr>
      <vt:lpstr>PowerPoint Presentation</vt:lpstr>
      <vt:lpstr>Bicycle spokes principles</vt:lpstr>
      <vt:lpstr>Bicycle spokes principles</vt:lpstr>
      <vt:lpstr>Legs as linkages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Legs as linkages principles</vt:lpstr>
      <vt:lpstr>Legs as linkages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collisional geometry of economical walking predicts human leg and foot segment proportions</dc:title>
  <cp:lastModifiedBy>Usherwood, Jim</cp:lastModifiedBy>
  <cp:revision>75</cp:revision>
  <dcterms:modified xsi:type="dcterms:W3CDTF">2025-01-13T17:04:46Z</dcterms:modified>
</cp:coreProperties>
</file>